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2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2611-CC8F-4414-9493-8EF222CD518C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D732-1556-446F-8D03-E99C046EA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2611-CC8F-4414-9493-8EF222CD518C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D732-1556-446F-8D03-E99C046EA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2611-CC8F-4414-9493-8EF222CD518C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D732-1556-446F-8D03-E99C046EA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2611-CC8F-4414-9493-8EF222CD518C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D732-1556-446F-8D03-E99C046EA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2611-CC8F-4414-9493-8EF222CD518C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D732-1556-446F-8D03-E99C046EA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2611-CC8F-4414-9493-8EF222CD518C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D732-1556-446F-8D03-E99C046EA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2611-CC8F-4414-9493-8EF222CD518C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D732-1556-446F-8D03-E99C046EA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2611-CC8F-4414-9493-8EF222CD518C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D732-1556-446F-8D03-E99C046EA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2611-CC8F-4414-9493-8EF222CD518C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D732-1556-446F-8D03-E99C046EA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2611-CC8F-4414-9493-8EF222CD518C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D732-1556-446F-8D03-E99C046EA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2611-CC8F-4414-9493-8EF222CD518C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D732-1556-446F-8D03-E99C046EA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62611-CC8F-4414-9493-8EF222CD518C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D732-1556-446F-8D03-E99C046EA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533400"/>
            <a:ext cx="8382000" cy="152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13" b="57976"/>
          <a:stretch>
            <a:fillRect/>
          </a:stretch>
        </p:blipFill>
        <p:spPr bwMode="auto">
          <a:xfrm>
            <a:off x="0" y="-28956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4"/>
          <p:cNvSpPr/>
          <p:nvPr/>
        </p:nvSpPr>
        <p:spPr>
          <a:xfrm>
            <a:off x="76200" y="3733800"/>
            <a:ext cx="2819400" cy="15240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813" t="40888" b="51390"/>
          <a:stretch>
            <a:fillRect/>
          </a:stretch>
        </p:blipFill>
        <p:spPr bwMode="auto">
          <a:xfrm>
            <a:off x="0" y="6934200"/>
            <a:ext cx="9144000" cy="51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352800" y="3200400"/>
          <a:ext cx="2057400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</a:tblGrid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Georgia" pitchFamily="18" charset="0"/>
                        </a:rPr>
                        <a:t>x</a:t>
                      </a:r>
                      <a:endParaRPr lang="en-US" sz="3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Georgia" pitchFamily="18" charset="0"/>
                        </a:rPr>
                        <a:t>y</a:t>
                      </a:r>
                      <a:endParaRPr lang="en-US" sz="32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http://ritter.tea.state.tx.us/student.assessment/resources/online/2006/grade10/math/images/47graphica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895599"/>
            <a:ext cx="3124200" cy="31242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" y="965537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5, 8, 11, 14, 17, 20, . . .</a:t>
            </a:r>
            <a:endParaRPr lang="en-US" sz="6000" dirty="0"/>
          </a:p>
        </p:txBody>
      </p:sp>
      <p:pic>
        <p:nvPicPr>
          <p:cNvPr id="1030" name="Picture 6" descr="http://www.cksinfo.com/clipart/signssymbols/arrows/arrow-blue-outline-up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838200" y="2267632"/>
            <a:ext cx="1066800" cy="1389967"/>
          </a:xfrm>
          <a:prstGeom prst="rect">
            <a:avLst/>
          </a:prstGeom>
          <a:noFill/>
        </p:spPr>
      </p:pic>
      <p:pic>
        <p:nvPicPr>
          <p:cNvPr id="12" name="Picture 6" descr="http://www.cksinfo.com/clipart/signssymbols/arrows/arrow-blue-outline-up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989862" y="4227175"/>
            <a:ext cx="299466" cy="390183"/>
          </a:xfrm>
          <a:prstGeom prst="rect">
            <a:avLst/>
          </a:prstGeom>
          <a:noFill/>
        </p:spPr>
      </p:pic>
      <p:pic>
        <p:nvPicPr>
          <p:cNvPr id="13" name="Picture 6" descr="http://www.cksinfo.com/clipart/signssymbols/arrows/arrow-blue-outline-up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531759" y="4298042"/>
            <a:ext cx="299466" cy="390183"/>
          </a:xfrm>
          <a:prstGeom prst="rect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609600" y="721056"/>
            <a:ext cx="3048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71600" y="726744"/>
            <a:ext cx="3048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38400" y="734704"/>
            <a:ext cx="3048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05200" y="721056"/>
            <a:ext cx="3048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50392" y="726744"/>
            <a:ext cx="3048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15000" y="726744"/>
            <a:ext cx="3048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3127" y="685800"/>
            <a:ext cx="5658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sz="1600" dirty="0"/>
              <a:t> </a:t>
            </a:r>
            <a:r>
              <a:rPr lang="en-US" sz="1600" dirty="0" smtClean="0"/>
              <a:t>             </a:t>
            </a:r>
            <a:r>
              <a:rPr lang="en-US" dirty="0" smtClean="0"/>
              <a:t>2		3	   4	      5	           6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28600" y="609600"/>
            <a:ext cx="2819400" cy="15240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2682240"/>
          <a:ext cx="2057400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</a:tblGrid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Georgia" pitchFamily="18" charset="0"/>
                        </a:rPr>
                        <a:t>x</a:t>
                      </a:r>
                      <a:endParaRPr lang="en-US" sz="3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Georgia" pitchFamily="18" charset="0"/>
                        </a:rPr>
                        <a:t>y</a:t>
                      </a:r>
                      <a:endParaRPr lang="en-US" sz="32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http://ritter.tea.state.tx.us/student.assessment/resources/online/2006/grade10/math/images/47graphica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048" y="726744"/>
            <a:ext cx="5867400" cy="586740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3292" y="-22086"/>
            <a:ext cx="2035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Equation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057400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Table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301638" y="282714"/>
            <a:ext cx="1461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Graph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24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Williams</dc:creator>
  <cp:lastModifiedBy>markgreenaway1@gmail.com</cp:lastModifiedBy>
  <cp:revision>3</cp:revision>
  <dcterms:created xsi:type="dcterms:W3CDTF">2011-01-23T20:33:08Z</dcterms:created>
  <dcterms:modified xsi:type="dcterms:W3CDTF">2014-01-29T18:21:22Z</dcterms:modified>
</cp:coreProperties>
</file>