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1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6A0"/>
    <a:srgbClr val="D4E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3E5B-061F-4A44-B8DA-E744155F3743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4C887-950B-49DE-830D-8618DC2CBA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39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A800A-9629-4E71-922F-77B0406C4C85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67C4A-1C54-411C-96E3-AF261F7543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5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Code </a:t>
            </a:r>
            <a:r>
              <a:rPr lang="en-GB" smtClean="0"/>
              <a:t>for the Board =</a:t>
            </a:r>
            <a:r>
              <a:rPr lang="en-GB" baseline="0" smtClean="0"/>
              <a:t> 8 13 4 9 6  7 3 5 11 12   5 4 2 10 3 1 3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Code </a:t>
            </a:r>
            <a:r>
              <a:rPr lang="en-GB" smtClean="0"/>
              <a:t>for the Board =</a:t>
            </a:r>
            <a:r>
              <a:rPr lang="en-GB" baseline="0" smtClean="0"/>
              <a:t> 8 13 4 9 6  7 3 5 11 12   5 4 2 10 3 1 3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Code </a:t>
            </a:r>
            <a:r>
              <a:rPr lang="en-GB" smtClean="0"/>
              <a:t>for the Board =</a:t>
            </a:r>
            <a:r>
              <a:rPr lang="en-GB" baseline="0" smtClean="0"/>
              <a:t> 8 13 4 9 6  7 3 5 11 12   5 4 2 10 3 1 3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67C4A-1C54-411C-96E3-AF261F75435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F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E3EDD-DE68-4C3B-A1CA-86B13BD9F64E}" type="datetimeFigureOut">
              <a:rPr lang="en-GB" smtClean="0"/>
              <a:pPr/>
              <a:t>05/12/2013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6B549-8B8D-4EBF-86E1-6D1E7C78A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27687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err="1" smtClean="0">
                <a:latin typeface="Bookman Old Style" pitchFamily="18" charset="0"/>
              </a:rPr>
              <a:t>Codebusters</a:t>
            </a:r>
            <a:endParaRPr lang="en-GB" sz="9600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2320" y="64533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Mr. P. R. Collins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H + </a:t>
            </a:r>
            <a:r>
              <a:rPr lang="en-GB" sz="9600" dirty="0">
                <a:latin typeface="Bookman Old Style" pitchFamily="18" charset="0"/>
              </a:rPr>
              <a:t>A</a:t>
            </a:r>
            <a:r>
              <a:rPr lang="en-GB" sz="9600" dirty="0" smtClean="0">
                <a:latin typeface="Bookman Old Style" pitchFamily="18" charset="0"/>
              </a:rPr>
              <a:t> = L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276872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EC = O - V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2F = S + I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3E + 2 = R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2E = S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276872"/>
            <a:ext cx="87849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aseline="-25000" dirty="0" smtClean="0">
                <a:latin typeface="Bookman Old Style" pitchFamily="18" charset="0"/>
              </a:rPr>
              <a:t>3</a:t>
            </a:r>
            <a:r>
              <a:rPr lang="en-GB" sz="8800" dirty="0" smtClean="0">
                <a:latin typeface="Bookman Old Style" pitchFamily="18" charset="0"/>
              </a:rPr>
              <a:t>√(O+N+H)</a:t>
            </a:r>
            <a:r>
              <a:rPr lang="en-GB" sz="8800" baseline="30000" dirty="0" smtClean="0">
                <a:latin typeface="Bookman Old Style" pitchFamily="18" charset="0"/>
              </a:rPr>
              <a:t>2</a:t>
            </a:r>
            <a:r>
              <a:rPr lang="en-GB" sz="8800" dirty="0" smtClean="0">
                <a:latin typeface="Bookman Old Style" pitchFamily="18" charset="0"/>
              </a:rPr>
              <a:t> = U</a:t>
            </a:r>
            <a:endParaRPr lang="en-GB" sz="8800" baseline="30000" dirty="0">
              <a:latin typeface="Bookman Old Style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03930" y="2376590"/>
            <a:ext cx="46085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82047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Bookman Old Style" pitchFamily="18" charset="0"/>
              </a:rPr>
              <a:t>Crack The Code:</a:t>
            </a:r>
          </a:p>
          <a:p>
            <a:r>
              <a:rPr lang="en-GB" sz="9600" u="sng" dirty="0" smtClean="0">
                <a:latin typeface="Bookman Old Style" pitchFamily="18" charset="0"/>
              </a:rPr>
              <a:t>8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13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4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9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6</a:t>
            </a:r>
          </a:p>
          <a:p>
            <a:r>
              <a:rPr lang="en-GB" sz="9600" u="sng" dirty="0" smtClean="0">
                <a:latin typeface="Bookman Old Style" pitchFamily="18" charset="0"/>
              </a:rPr>
              <a:t>7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3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5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11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12</a:t>
            </a:r>
          </a:p>
          <a:p>
            <a:r>
              <a:rPr lang="en-GB" sz="9600" u="sng" dirty="0" smtClean="0">
                <a:latin typeface="Bookman Old Style" pitchFamily="18" charset="0"/>
              </a:rPr>
              <a:t>5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4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2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10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3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1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u="sng" dirty="0" smtClean="0">
                <a:latin typeface="Bookman Old Style" pitchFamily="18" charset="0"/>
              </a:rPr>
              <a:t>3</a:t>
            </a:r>
          </a:p>
          <a:p>
            <a:endParaRPr lang="en-GB" sz="9600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2320" y="64533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Mr. P. R. Collins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276872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H × A = I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276872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3C = N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276872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latin typeface="Bookman Old Style" pitchFamily="18" charset="0"/>
              </a:rPr>
              <a:t>E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dirty="0">
                <a:latin typeface="Bookman Old Style" pitchFamily="18" charset="0"/>
              </a:rPr>
              <a:t>-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dirty="0">
                <a:latin typeface="Bookman Old Style" pitchFamily="18" charset="0"/>
              </a:rPr>
              <a:t>H</a:t>
            </a:r>
            <a:r>
              <a:rPr lang="en-GB" sz="9600" dirty="0" smtClean="0">
                <a:latin typeface="Bookman Old Style" pitchFamily="18" charset="0"/>
              </a:rPr>
              <a:t> = V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latin typeface="Bookman Old Style" pitchFamily="18" charset="0"/>
              </a:rPr>
              <a:t>3</a:t>
            </a:r>
            <a:r>
              <a:rPr lang="en-GB" sz="9600" dirty="0" smtClean="0">
                <a:latin typeface="Bookman Old Style" pitchFamily="18" charset="0"/>
              </a:rPr>
              <a:t> × C = 12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H </a:t>
            </a:r>
            <a:r>
              <a:rPr lang="en-GB" sz="9600" dirty="0">
                <a:latin typeface="Bookman Old Style" pitchFamily="18" charset="0"/>
              </a:rPr>
              <a:t>+</a:t>
            </a:r>
            <a:r>
              <a:rPr lang="en-GB" sz="9600" dirty="0" smtClean="0">
                <a:latin typeface="Bookman Old Style" pitchFamily="18" charset="0"/>
              </a:rPr>
              <a:t> </a:t>
            </a:r>
            <a:r>
              <a:rPr lang="en-GB" sz="9600" dirty="0">
                <a:latin typeface="Bookman Old Style" pitchFamily="18" charset="0"/>
              </a:rPr>
              <a:t>E</a:t>
            </a:r>
            <a:r>
              <a:rPr lang="en-GB" sz="9600" dirty="0" smtClean="0">
                <a:latin typeface="Bookman Old Style" pitchFamily="18" charset="0"/>
              </a:rPr>
              <a:t> = A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latin typeface="Bookman Old Style" pitchFamily="18" charset="0"/>
              </a:rPr>
              <a:t>3</a:t>
            </a:r>
            <a:r>
              <a:rPr lang="en-GB" sz="9600" dirty="0" smtClean="0">
                <a:latin typeface="Bookman Old Style" pitchFamily="18" charset="0"/>
              </a:rPr>
              <a:t> × H = S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768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latin typeface="Bookman Old Style" pitchFamily="18" charset="0"/>
              </a:rPr>
              <a:t>S &lt; 10</a:t>
            </a:r>
            <a:endParaRPr lang="en-GB" sz="9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177</Words>
  <Application>Microsoft Office PowerPoint</Application>
  <PresentationFormat>On-screen Show (4:3)</PresentationFormat>
  <Paragraphs>38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D Ball</cp:lastModifiedBy>
  <cp:revision>3</cp:revision>
  <dcterms:created xsi:type="dcterms:W3CDTF">2011-04-30T16:10:13Z</dcterms:created>
  <dcterms:modified xsi:type="dcterms:W3CDTF">2013-12-05T13:13:57Z</dcterms:modified>
</cp:coreProperties>
</file>