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6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82EF3C-CBC4-43D6-8D3D-2C9D35D9F67A}" type="datetimeFigureOut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B7F590-B63D-4AF1-B45D-1C4B82723C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A251A1-7EAE-4AD2-8E20-BCFEEC061A8B}" type="datetimeFigureOut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9D76FF-412F-4995-8B9D-91CB1553D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D09A8B-8952-4FFD-A646-03ABC3B7FEF8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AD6950-904C-4E79-BB0D-A456F2C760DF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55BC8-6A18-4F79-BEB9-9E835E72A4B9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932CF-9CBE-4786-A3D8-BD5012B40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F89FC-EACE-4A00-90C9-88C6CFE1E00A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8D2CC-07E1-46B5-981A-23C88BE63C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359DE-02EE-4753-A1E6-CD6D3F12EBAE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0FE10-4FDE-4EA0-B60F-1D4EBB188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E172-E931-475D-A03F-35A8CAEE7889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33E3-82B4-4D55-B055-3E0F6DAD10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04C82-322D-4CEE-9F18-6AD6C74BA753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7C6A2-E28A-4ABD-9F55-419C468FBE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72C40-1E10-405B-847B-20429FF4BAD2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24F93-648B-4747-88FA-26A269E3BA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38AB4-40DD-4F6D-93FF-35829A9CA29B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DB224-B8F7-411C-8D5B-C789E2011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CFF3-0025-401D-9292-D6E7F2E46629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82DBC-81AA-4D33-B66E-F2A0D7A70E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F0DD-19C5-4601-967B-40C5637E3CAC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E66F2-D358-4FF2-96B8-6360F5534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F1C9-B88C-4B97-B1DC-D1B35985CA15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99DD-C57F-4A92-977F-9148918A27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9A058-E76B-4000-B773-49822C79FFB4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22B35-72BB-4A07-ACCB-3A952D79F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E6A85-F464-4B0E-9A46-361182C86110}" type="datetime1">
              <a:rPr lang="en-US"/>
              <a:pPr>
                <a:defRPr/>
              </a:pPr>
              <a:t>2/4/2010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994582-E9BE-45CB-B156-BC71F8D69D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wer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wer.ac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wer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99.99 rounded to the nearest whole number is 100</a:t>
            </a:r>
            <a:r>
              <a:rPr lang="en-GB" dirty="0" smtClean="0">
                <a:latin typeface="Arial" charset="0"/>
                <a:cs typeface="Arial" charset="0"/>
              </a:rPr>
              <a:t/>
            </a:r>
            <a:br>
              <a:rPr lang="en-GB" dirty="0" smtClean="0">
                <a:latin typeface="Arial" charset="0"/>
                <a:cs typeface="Arial" charset="0"/>
              </a:rPr>
            </a:b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052" name="Picture 2" descr="Home">
            <a:hlinkClick r:id="rId3" tooltip="Hom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F2C24-D1CA-428E-9DE6-27C6EAD433E3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/>
              <a:t>5000 written in standard form is</a:t>
            </a:r>
            <a:br>
              <a:rPr lang="en-US" dirty="0" smtClean="0"/>
            </a:br>
            <a:r>
              <a:rPr lang="en-US" dirty="0" smtClean="0"/>
              <a:t>50 x 10</a:t>
            </a:r>
            <a:r>
              <a:rPr lang="en-US" baseline="30000" dirty="0" smtClean="0"/>
              <a:t>2</a:t>
            </a:r>
            <a:endParaRPr lang="en-GB" baseline="30000" dirty="0" smtClean="0"/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1268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8176A-6F25-404D-9905-2804F41E882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6250 written in standard form is 6.25 x 10</a:t>
            </a:r>
            <a:r>
              <a:rPr lang="en-US" baseline="30000" dirty="0" smtClean="0">
                <a:latin typeface="Arial" charset="0"/>
                <a:cs typeface="Arial" charset="0"/>
              </a:rPr>
              <a:t>3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en-GB" i="1" dirty="0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2292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7D3-3D1C-412E-9887-8AAA0F7BFA9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(5 x 10</a:t>
            </a:r>
            <a:r>
              <a:rPr lang="en-US" baseline="30000" dirty="0" smtClean="0">
                <a:latin typeface="Arial" charset="0"/>
                <a:cs typeface="Arial" charset="0"/>
              </a:rPr>
              <a:t>6</a:t>
            </a:r>
            <a:r>
              <a:rPr lang="en-US" dirty="0" smtClean="0">
                <a:latin typeface="Arial" charset="0"/>
                <a:cs typeface="Arial" charset="0"/>
              </a:rPr>
              <a:t>) x (6 x 10</a:t>
            </a:r>
            <a:r>
              <a:rPr lang="en-US" baseline="30000" dirty="0" smtClean="0">
                <a:latin typeface="Arial" charset="0"/>
                <a:cs typeface="Arial" charset="0"/>
              </a:rPr>
              <a:t>6</a:t>
            </a:r>
            <a:r>
              <a:rPr lang="en-US" dirty="0" smtClean="0">
                <a:latin typeface="Arial" charset="0"/>
                <a:cs typeface="Arial" charset="0"/>
              </a:rPr>
              <a:t>) = 3 x 10</a:t>
            </a:r>
            <a:r>
              <a:rPr lang="en-US" baseline="30000" dirty="0" smtClean="0">
                <a:latin typeface="Arial" charset="0"/>
                <a:cs typeface="Arial" charset="0"/>
              </a:rPr>
              <a:t>13</a:t>
            </a:r>
            <a:endParaRPr lang="en-GB" baseline="30000" dirty="0" smtClean="0">
              <a:latin typeface="Arial" charset="0"/>
              <a:cs typeface="Arial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331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EC0C1-8D92-4225-A813-65723E49463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(6 x 10</a:t>
            </a:r>
            <a:r>
              <a:rPr lang="en-US" baseline="30000" dirty="0" smtClean="0">
                <a:latin typeface="Arial" charset="0"/>
                <a:cs typeface="Arial" charset="0"/>
              </a:rPr>
              <a:t>6</a:t>
            </a:r>
            <a:r>
              <a:rPr lang="en-US" dirty="0" smtClean="0">
                <a:latin typeface="Arial" charset="0"/>
                <a:cs typeface="Arial" charset="0"/>
              </a:rPr>
              <a:t>) ÷ (2 x 10</a:t>
            </a:r>
            <a:r>
              <a:rPr lang="en-US" baseline="30000" dirty="0" smtClean="0">
                <a:latin typeface="Arial" charset="0"/>
                <a:cs typeface="Arial" charset="0"/>
              </a:rPr>
              <a:t>4</a:t>
            </a:r>
            <a:r>
              <a:rPr lang="en-US" dirty="0" smtClean="0">
                <a:latin typeface="Arial" charset="0"/>
                <a:cs typeface="Arial" charset="0"/>
              </a:rPr>
              <a:t>) = 3 x 10</a:t>
            </a:r>
            <a:r>
              <a:rPr lang="en-US" baseline="30000" dirty="0" smtClean="0">
                <a:latin typeface="Arial" charset="0"/>
                <a:cs typeface="Arial" charset="0"/>
              </a:rPr>
              <a:t>2</a:t>
            </a:r>
            <a:endParaRPr lang="en-GB" i="1" dirty="0" smtClean="0">
              <a:latin typeface="Arial" charset="0"/>
              <a:cs typeface="Arial" charset="0"/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434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2105DA-053D-4861-828D-A80416B832A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An octagon has eight sides.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536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78E73-DE12-410B-8D7A-2FFA249C7695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5</a:t>
            </a:r>
            <a:r>
              <a:rPr lang="en-US" i="1" dirty="0" smtClean="0">
                <a:latin typeface="Arial" charset="0"/>
                <a:cs typeface="Arial" charset="0"/>
              </a:rPr>
              <a:t>x</a:t>
            </a:r>
            <a:r>
              <a:rPr lang="en-US" dirty="0" smtClean="0">
                <a:latin typeface="Arial" charset="0"/>
                <a:cs typeface="Arial" charset="0"/>
              </a:rPr>
              <a:t>(</a:t>
            </a:r>
            <a:r>
              <a:rPr lang="en-US" i="1" dirty="0" smtClean="0">
                <a:latin typeface="Arial" charset="0"/>
                <a:cs typeface="Arial" charset="0"/>
              </a:rPr>
              <a:t>x</a:t>
            </a:r>
            <a:r>
              <a:rPr lang="en-US" dirty="0" smtClean="0">
                <a:latin typeface="Arial" charset="0"/>
                <a:cs typeface="Arial" charset="0"/>
              </a:rPr>
              <a:t> + </a:t>
            </a:r>
            <a:r>
              <a:rPr lang="en-US" i="1" dirty="0" smtClean="0">
                <a:latin typeface="Arial" charset="0"/>
                <a:cs typeface="Arial" charset="0"/>
              </a:rPr>
              <a:t>y</a:t>
            </a:r>
            <a:r>
              <a:rPr lang="en-US" dirty="0" smtClean="0">
                <a:latin typeface="Arial" charset="0"/>
                <a:cs typeface="Arial" charset="0"/>
              </a:rPr>
              <a:t>) = 5</a:t>
            </a:r>
            <a:r>
              <a:rPr lang="en-US" i="1" dirty="0" smtClean="0">
                <a:latin typeface="Arial" charset="0"/>
                <a:cs typeface="Arial" charset="0"/>
              </a:rPr>
              <a:t>x</a:t>
            </a:r>
            <a:r>
              <a:rPr lang="en-US" dirty="0" smtClean="0">
                <a:latin typeface="Arial" charset="0"/>
                <a:cs typeface="Arial" charset="0"/>
              </a:rPr>
              <a:t>² + 5</a:t>
            </a:r>
            <a:r>
              <a:rPr lang="en-US" i="1" dirty="0" smtClean="0">
                <a:latin typeface="Arial" charset="0"/>
                <a:cs typeface="Arial" charset="0"/>
              </a:rPr>
              <a:t>xy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6388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B1E39-D9CE-4D57-B454-9E430A082E2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angles of a quadrilateral add up to 180°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aseline="30000" dirty="0" smtClean="0"/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7412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2FACB-C123-4182-8F3B-71AD8894C8D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75% of £120 is £100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843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E9517-E417-47D6-8EAD-E4546504C53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0.1 x 0.1 = 0.01 </a:t>
            </a: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946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343E6-27BD-4CA1-AD94-2B9D3CA3F00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2, 3, 4, 9, 12, 18 are all of the factors of 36</a:t>
            </a: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048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641C7-1C0F-4A2E-ABC2-0537A084178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56</a:t>
            </a:r>
            <a:r>
              <a:rPr lang="en-US" dirty="0" smtClean="0">
                <a:latin typeface="Arial" charset="0"/>
                <a:cs typeface="Arial" charset="0"/>
              </a:rPr>
              <a:t>.75 </a:t>
            </a:r>
            <a:r>
              <a:rPr lang="en-US" dirty="0" smtClean="0">
                <a:latin typeface="Arial" charset="0"/>
                <a:cs typeface="Arial" charset="0"/>
              </a:rPr>
              <a:t>rounded to one decimal place is </a:t>
            </a:r>
            <a:r>
              <a:rPr lang="en-US" dirty="0" smtClean="0">
                <a:latin typeface="Arial" charset="0"/>
                <a:cs typeface="Arial" charset="0"/>
              </a:rPr>
              <a:t>56.8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307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D3BB-E7BA-4DF3-B74E-D41E5E9EF0E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285750" y="1357313"/>
            <a:ext cx="8572500" cy="2243137"/>
          </a:xfrm>
        </p:spPr>
        <p:txBody>
          <a:bodyPr/>
          <a:lstStyle/>
          <a:p>
            <a:pPr eaLnBrk="1" hangingPunct="1"/>
            <a:r>
              <a:rPr lang="en-GB" sz="3600" dirty="0" smtClean="0">
                <a:latin typeface="Arial" charset="0"/>
                <a:cs typeface="Arial" charset="0"/>
              </a:rPr>
              <a:t>1 is a prime number</a:t>
            </a:r>
            <a:r>
              <a:rPr lang="en-GB" dirty="0" smtClean="0"/>
              <a:t> </a:t>
            </a: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1508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1EB71-DDF2-4408-9F13-4BC9A71AF64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285750" y="1357313"/>
            <a:ext cx="85725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72 is a multiple of both 12 and 6</a:t>
            </a:r>
            <a:endParaRPr lang="en-GB" i="1" dirty="0" smtClean="0"/>
          </a:p>
        </p:txBody>
      </p:sp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2532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E55E5-9ED3-4F3F-A3F7-84BB05DDE3F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81 is a square number </a:t>
            </a:r>
            <a:endParaRPr lang="en-GB" baseline="30000" dirty="0" smtClean="0">
              <a:latin typeface="Arial" charset="0"/>
              <a:cs typeface="Arial" charset="0"/>
            </a:endParaRP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355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35A94-B62A-4154-B927-F9F5EA39514A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The next triangular number is this series 1, 3, 6, 10 is 16 </a:t>
            </a:r>
          </a:p>
        </p:txBody>
      </p:sp>
      <p:sp>
        <p:nvSpPr>
          <p:cNvPr id="2457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458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3450B-1D2F-47FB-8BA0-9E242B2EC0F7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357188" y="1357313"/>
            <a:ext cx="8501062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The square root of 100 is 12 </a:t>
            </a: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560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BED88-D0F2-40F6-B63C-9F521F9A097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72 is a prime number </a:t>
            </a:r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6628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BB356-56C9-4EA9-8F1A-D73BF221323D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/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GB" dirty="0" smtClean="0">
                <a:latin typeface="Arial" charset="0"/>
                <a:cs typeface="Arial" charset="0"/>
              </a:rPr>
              <a:t>Equilateral triangles have angles that are the same size.</a:t>
            </a:r>
            <a:br>
              <a:rPr lang="en-GB" dirty="0" smtClean="0">
                <a:latin typeface="Arial" charset="0"/>
                <a:cs typeface="Arial" charset="0"/>
              </a:rPr>
            </a:b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7652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74D2A-9118-4C89-8268-643BAF678D08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2</a:t>
            </a:r>
            <a:r>
              <a:rPr lang="en-GB" baseline="30000" dirty="0" smtClean="0">
                <a:latin typeface="Arial" charset="0"/>
                <a:cs typeface="Arial" charset="0"/>
              </a:rPr>
              <a:t>2</a:t>
            </a:r>
            <a:r>
              <a:rPr lang="en-GB" dirty="0" smtClean="0">
                <a:latin typeface="Arial" charset="0"/>
                <a:cs typeface="Arial" charset="0"/>
              </a:rPr>
              <a:t> x 4</a:t>
            </a:r>
            <a:r>
              <a:rPr lang="en-GB" baseline="30000" dirty="0" smtClean="0">
                <a:latin typeface="Arial" charset="0"/>
                <a:cs typeface="Arial" charset="0"/>
              </a:rPr>
              <a:t>2 </a:t>
            </a:r>
            <a:r>
              <a:rPr lang="en-GB" dirty="0" smtClean="0">
                <a:latin typeface="Arial" charset="0"/>
                <a:cs typeface="Arial" charset="0"/>
              </a:rPr>
              <a:t>= 64</a:t>
            </a:r>
          </a:p>
        </p:txBody>
      </p:sp>
      <p:sp>
        <p:nvSpPr>
          <p:cNvPr id="286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867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0DB42-0646-40A1-8274-41150BB9CA39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5</a:t>
            </a:r>
            <a:r>
              <a:rPr lang="en-GB" baseline="30000" dirty="0" smtClean="0">
                <a:latin typeface="Arial" charset="0"/>
                <a:cs typeface="Arial" charset="0"/>
              </a:rPr>
              <a:t>0</a:t>
            </a:r>
            <a:r>
              <a:rPr lang="en-GB" dirty="0" smtClean="0">
                <a:latin typeface="Arial" charset="0"/>
                <a:cs typeface="Arial" charset="0"/>
              </a:rPr>
              <a:t> = 6</a:t>
            </a:r>
            <a:r>
              <a:rPr lang="en-GB" baseline="30000" dirty="0" smtClean="0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96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2970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C98F8-4F7F-4697-9FB1-6079E42521FE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dirty="0" smtClean="0"/>
              <a:t>a</a:t>
            </a:r>
            <a:r>
              <a:rPr lang="en-GB" baseline="30000" dirty="0" smtClean="0"/>
              <a:t>3</a:t>
            </a:r>
            <a:r>
              <a:rPr lang="en-GB" dirty="0" smtClean="0"/>
              <a:t> ÷ a</a:t>
            </a:r>
            <a:r>
              <a:rPr lang="en-GB" baseline="30000" dirty="0" smtClean="0"/>
              <a:t>-3</a:t>
            </a:r>
            <a:r>
              <a:rPr lang="en-GB" dirty="0" smtClean="0"/>
              <a:t> = a</a:t>
            </a:r>
            <a:r>
              <a:rPr lang="en-GB" baseline="30000" dirty="0" smtClean="0"/>
              <a:t>6</a:t>
            </a:r>
          </a:p>
        </p:txBody>
      </p:sp>
      <p:sp>
        <p:nvSpPr>
          <p:cNvPr id="307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3072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B1A5E-5508-4380-97FE-C832CEFF8A1D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105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written to one significant figure is 100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410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41890-F087-4085-8B56-71695C07566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sz="6000" dirty="0" smtClean="0">
                <a:latin typeface="Arial" charset="0"/>
                <a:cs typeface="Arial" charset="0"/>
              </a:rPr>
              <a:t>a</a:t>
            </a:r>
            <a:r>
              <a:rPr lang="en-GB" sz="6000" baseline="30000" dirty="0" smtClean="0">
                <a:latin typeface="Arial" charset="0"/>
                <a:cs typeface="Arial" charset="0"/>
              </a:rPr>
              <a:t>9</a:t>
            </a:r>
            <a:r>
              <a:rPr lang="en-GB" sz="6000" dirty="0" smtClean="0">
                <a:latin typeface="Arial" charset="0"/>
                <a:cs typeface="Arial" charset="0"/>
              </a:rPr>
              <a:t> x a</a:t>
            </a:r>
            <a:r>
              <a:rPr lang="en-GB" sz="6000" baseline="30000" dirty="0" smtClean="0">
                <a:latin typeface="Arial" charset="0"/>
                <a:cs typeface="Arial" charset="0"/>
              </a:rPr>
              <a:t>9</a:t>
            </a:r>
            <a:r>
              <a:rPr lang="en-GB" sz="6000" dirty="0" smtClean="0">
                <a:latin typeface="Arial" charset="0"/>
                <a:cs typeface="Arial" charset="0"/>
              </a:rPr>
              <a:t> = a</a:t>
            </a:r>
            <a:r>
              <a:rPr lang="en-GB" sz="6000" baseline="30000" dirty="0" smtClean="0">
                <a:latin typeface="Arial" charset="0"/>
                <a:cs typeface="Arial" charset="0"/>
              </a:rPr>
              <a:t>81</a:t>
            </a:r>
          </a:p>
        </p:txBody>
      </p:sp>
      <p:sp>
        <p:nvSpPr>
          <p:cNvPr id="31747" name="Subtitle 2"/>
          <p:cNvSpPr>
            <a:spLocks noGrp="1"/>
          </p:cNvSpPr>
          <p:nvPr>
            <p:ph type="subTitle" idx="1"/>
          </p:nvPr>
        </p:nvSpPr>
        <p:spPr>
          <a:xfrm>
            <a:off x="1357313" y="3929063"/>
            <a:ext cx="6400800" cy="17526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31748" name="Picture 2" descr="Home">
            <a:hlinkClick r:id="rId3" tooltip="Hom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BC582-1F02-4032-8A57-08F21F1E4EAC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77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rounded to the nearest ten is </a:t>
            </a:r>
            <a:r>
              <a:rPr lang="en-US" dirty="0" smtClean="0">
                <a:latin typeface="Arial" charset="0"/>
                <a:cs typeface="Arial" charset="0"/>
              </a:rPr>
              <a:t>8</a:t>
            </a:r>
            <a:r>
              <a:rPr lang="en-US" dirty="0" smtClean="0">
                <a:latin typeface="Arial" charset="0"/>
                <a:cs typeface="Arial" charset="0"/>
              </a:rPr>
              <a:t>0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512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92362-9A41-4E3D-90CB-5837AD51D2A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latin typeface="Arial" charset="0"/>
                <a:cs typeface="Arial" charset="0"/>
              </a:rPr>
              <a:t>½ x ½ = </a:t>
            </a:r>
            <a:r>
              <a:rPr lang="en-US" sz="6000" baseline="30000" dirty="0" smtClean="0">
                <a:latin typeface="Arial" charset="0"/>
                <a:cs typeface="Arial" charset="0"/>
              </a:rPr>
              <a:t>2</a:t>
            </a:r>
            <a:r>
              <a:rPr lang="en-US" sz="6000" dirty="0" smtClean="0">
                <a:latin typeface="Arial" charset="0"/>
                <a:cs typeface="Arial" charset="0"/>
              </a:rPr>
              <a:t>/</a:t>
            </a:r>
            <a:r>
              <a:rPr lang="en-US" sz="6000" baseline="-25000" dirty="0" smtClean="0">
                <a:latin typeface="Arial" charset="0"/>
                <a:cs typeface="Arial" charset="0"/>
              </a:rPr>
              <a:t>4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dirty="0" smtClean="0"/>
              <a:t> 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6148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BD5-5BA5-407A-BD9B-56F09D87BB3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sz="6000" dirty="0" smtClean="0">
                <a:latin typeface="Arial" charset="0"/>
                <a:cs typeface="Arial" charset="0"/>
              </a:rPr>
              <a:t>½ x ½ = </a:t>
            </a:r>
            <a:r>
              <a:rPr lang="en-US" sz="6000" baseline="30000" dirty="0" smtClean="0">
                <a:latin typeface="Arial" charset="0"/>
                <a:cs typeface="Arial" charset="0"/>
              </a:rPr>
              <a:t>1</a:t>
            </a:r>
            <a:r>
              <a:rPr lang="en-US" sz="6000" dirty="0" smtClean="0">
                <a:latin typeface="Arial" charset="0"/>
                <a:cs typeface="Arial" charset="0"/>
              </a:rPr>
              <a:t>/</a:t>
            </a:r>
            <a:r>
              <a:rPr lang="en-US" sz="6000" baseline="-25000" dirty="0" smtClean="0">
                <a:latin typeface="Arial" charset="0"/>
                <a:cs typeface="Arial" charset="0"/>
              </a:rPr>
              <a:t>4</a:t>
            </a:r>
            <a:endParaRPr lang="en-GB" sz="6000" dirty="0" smtClean="0">
              <a:latin typeface="Arial" charset="0"/>
              <a:cs typeface="Arial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7172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1312-DD54-43E9-A71A-B24365D0FBD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sz="6000" baseline="30000" dirty="0" smtClean="0"/>
              <a:t>2</a:t>
            </a:r>
            <a:r>
              <a:rPr lang="en-US" sz="6000" dirty="0" smtClean="0"/>
              <a:t>/</a:t>
            </a:r>
            <a:r>
              <a:rPr lang="en-US" sz="6000" baseline="-25000" dirty="0" smtClean="0"/>
              <a:t>3</a:t>
            </a:r>
            <a:r>
              <a:rPr lang="en-US" sz="6000" dirty="0" smtClean="0"/>
              <a:t> ÷ </a:t>
            </a:r>
            <a:r>
              <a:rPr lang="en-US" sz="6000" baseline="30000" dirty="0" smtClean="0"/>
              <a:t>2</a:t>
            </a:r>
            <a:r>
              <a:rPr lang="en-US" sz="6000" dirty="0" smtClean="0"/>
              <a:t>/</a:t>
            </a:r>
            <a:r>
              <a:rPr lang="en-US" sz="6000" baseline="-25000" dirty="0" smtClean="0"/>
              <a:t>3 </a:t>
            </a:r>
            <a:r>
              <a:rPr lang="en-US" sz="6000" dirty="0" smtClean="0"/>
              <a:t>=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8196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A57FD-4055-4710-85DD-4554CD00EC6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US" sz="6000" dirty="0" smtClean="0">
                <a:latin typeface="Arial" charset="0"/>
                <a:cs typeface="Arial" charset="0"/>
              </a:rPr>
              <a:t>½ ÷ </a:t>
            </a:r>
            <a:r>
              <a:rPr lang="en-US" sz="6000" dirty="0" smtClean="0"/>
              <a:t>¼ = 2</a:t>
            </a:r>
            <a:endParaRPr lang="en-GB" sz="6000" dirty="0" smtClean="0">
              <a:latin typeface="Arial" charset="0"/>
              <a:cs typeface="Arial" charset="0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9220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F80A8-7722-4A7B-8CDA-8AE3A974EC7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714375" y="1428750"/>
            <a:ext cx="7772400" cy="22431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¾ - ½ = ¼</a:t>
            </a:r>
            <a:r>
              <a:rPr lang="en-US" i="1" dirty="0" smtClean="0">
                <a:latin typeface="Arial" charset="0"/>
                <a:cs typeface="Arial" charset="0"/>
              </a:rPr>
              <a:t/>
            </a:r>
            <a:br>
              <a:rPr lang="en-US" i="1" dirty="0" smtClean="0">
                <a:latin typeface="Arial" charset="0"/>
                <a:cs typeface="Arial" charset="0"/>
              </a:rPr>
            </a:br>
            <a:endParaRPr lang="en-GB" i="1" dirty="0" smtClean="0">
              <a:latin typeface="Arial" charset="0"/>
              <a:cs typeface="Arial" charset="0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True or False?</a:t>
            </a:r>
          </a:p>
        </p:txBody>
      </p:sp>
      <p:pic>
        <p:nvPicPr>
          <p:cNvPr id="10244" name="Picture 2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5113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A3BD3-731A-4174-9DFF-FFF63AC7167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362</Words>
  <Application>Microsoft Office PowerPoint</Application>
  <PresentationFormat>On-screen Show (4:3)</PresentationFormat>
  <Paragraphs>92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99.99 rounded to the nearest whole number is 100 </vt:lpstr>
      <vt:lpstr>56.75 rounded to one decimal place is 56.8</vt:lpstr>
      <vt:lpstr>  105 written to one significant figure is 100  </vt:lpstr>
      <vt:lpstr>77 rounded to the nearest ten is 80</vt:lpstr>
      <vt:lpstr> ½ x ½ = 2/4  </vt:lpstr>
      <vt:lpstr>½ x ½ = 1/4</vt:lpstr>
      <vt:lpstr>2/3 ÷ 2/3 = 1  </vt:lpstr>
      <vt:lpstr>½ ÷ ¼ = 2</vt:lpstr>
      <vt:lpstr>¾ - ½ = ¼ </vt:lpstr>
      <vt:lpstr>5000 written in standard form is 50 x 102</vt:lpstr>
      <vt:lpstr>6250 written in standard form is 6.25 x 103 </vt:lpstr>
      <vt:lpstr>(5 x 106) x (6 x 106) = 3 x 1013</vt:lpstr>
      <vt:lpstr>(6 x 106) ÷ (2 x 104) = 3 x 102</vt:lpstr>
      <vt:lpstr>An octagon has eight sides.</vt:lpstr>
      <vt:lpstr>5x(x + y) = 5x² + 5xy</vt:lpstr>
      <vt:lpstr>The angles of a quadrilateral add up to 180° </vt:lpstr>
      <vt:lpstr>75% of £120 is £100</vt:lpstr>
      <vt:lpstr>0.1 x 0.1 = 0.01 </vt:lpstr>
      <vt:lpstr>2, 3, 4, 9, 12, 18 are all of the factors of 36</vt:lpstr>
      <vt:lpstr>1 is a prime number </vt:lpstr>
      <vt:lpstr>72 is a multiple of both 12 and 6</vt:lpstr>
      <vt:lpstr>81 is a square number </vt:lpstr>
      <vt:lpstr>The next triangular number is this series 1, 3, 6, 10 is 16 </vt:lpstr>
      <vt:lpstr>The square root of 100 is 12 </vt:lpstr>
      <vt:lpstr>72 is a prime number </vt:lpstr>
      <vt:lpstr> Equilateral triangles have angles that are the same size. </vt:lpstr>
      <vt:lpstr>22 x 42 = 64</vt:lpstr>
      <vt:lpstr>50 = 60</vt:lpstr>
      <vt:lpstr>a3 ÷ a-3 = a6</vt:lpstr>
      <vt:lpstr>a9 x a9 = a81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½ as a decimal is 0.5.</dc:title>
  <dc:creator>esmith</dc:creator>
  <cp:lastModifiedBy>Testing</cp:lastModifiedBy>
  <cp:revision>37</cp:revision>
  <dcterms:created xsi:type="dcterms:W3CDTF">2010-01-20T19:20:43Z</dcterms:created>
  <dcterms:modified xsi:type="dcterms:W3CDTF">2010-02-04T12:09:39Z</dcterms:modified>
</cp:coreProperties>
</file>