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91C2B1-03A0-4347-96B0-961DB4EA87A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itchFamily="34" charset="0"/>
              </a:rPr>
            </a:fld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91C2B1-03A0-4347-96B0-961DB4EA87A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itchFamily="34" charset="0"/>
              </a:rPr>
            </a:fld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91C2B1-03A0-4347-96B0-961DB4EA87A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itchFamily="34" charset="0"/>
              </a:rPr>
            </a:fld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91C2B1-03A0-4347-96B0-961DB4EA87A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itchFamily="34" charset="0"/>
              </a:rPr>
            </a:fld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91C2B1-03A0-4347-96B0-961DB4EA87A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itchFamily="34" charset="0"/>
              </a:rPr>
            </a:fld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91C2B1-03A0-4347-96B0-961DB4EA87A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itchFamily="34" charset="0"/>
              </a:rPr>
            </a:fld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91C2B1-03A0-4347-96B0-961DB4EA87A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itchFamily="34" charset="0"/>
              </a:rPr>
            </a:fld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91C2B1-03A0-4347-96B0-961DB4EA87A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itchFamily="34" charset="0"/>
              </a:rPr>
            </a:fld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91C2B1-03A0-4347-96B0-961DB4EA87A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itchFamily="34" charset="0"/>
              </a:rPr>
            </a:fld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91C2B1-03A0-4347-96B0-961DB4EA87A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itchFamily="34" charset="0"/>
              </a:rPr>
            </a:fld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91C2B1-03A0-4347-96B0-961DB4EA87A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Calibri" pitchFamily="34" charset="0"/>
              </a:rPr>
            </a:fld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91C2B1-03A0-4347-96B0-961DB4EA87A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Calibri" pitchFamily="34" charset="0"/>
              </a:rPr>
            </a:fld>
            <a:endParaRPr lang="en-US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3" descr="P1010073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68313" y="692150"/>
            <a:ext cx="8207375" cy="4997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1" descr="P1010079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79388" y="692150"/>
            <a:ext cx="8785225" cy="4897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1" descr="P1010074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87450" y="260350"/>
            <a:ext cx="6624638" cy="6423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1" descr="P1010075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195513" y="122238"/>
            <a:ext cx="4968875" cy="6589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1" descr="P1010076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908175" y="188913"/>
            <a:ext cx="5616575" cy="63007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1" descr="P1010077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27088" y="549275"/>
            <a:ext cx="7993062" cy="4751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SimSun</vt:lpstr>
      <vt:lpstr>Wingdings</vt:lpstr>
      <vt:lpstr>Calibri</vt:lpstr>
      <vt:lpstr>Microsoft YaHei</vt:lpstr>
      <vt:lpstr>Arial Unicode MS</vt:lpstr>
      <vt:lpstr>Trebuchet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apc</cp:lastModifiedBy>
  <cp:revision>4</cp:revision>
  <dcterms:created xsi:type="dcterms:W3CDTF">2023-02-09T05:38:32Z</dcterms:created>
  <dcterms:modified xsi:type="dcterms:W3CDTF">2023-02-09T05:38:32Z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1033-11.1.0.11664</vt:lpwstr>
  </property>
</Properties>
</file>