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3"/>
    <p:restoredTop sz="94709"/>
  </p:normalViewPr>
  <p:slideViewPr>
    <p:cSldViewPr showGuides="1">
      <p:cViewPr varScale="1">
        <p:scale>
          <a:sx n="59" d="100"/>
          <a:sy n="59" d="100"/>
        </p:scale>
        <p:origin x="-96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0" Type="http://schemas.openxmlformats.org/officeDocument/2006/relationships/image" Target="../media/image32.wmf"/><Relationship Id="rId3" Type="http://schemas.openxmlformats.org/officeDocument/2006/relationships/image" Target="../media/image3.wmf"/><Relationship Id="rId29" Type="http://schemas.openxmlformats.org/officeDocument/2006/relationships/image" Target="../media/image31.wmf"/><Relationship Id="rId28" Type="http://schemas.openxmlformats.org/officeDocument/2006/relationships/image" Target="../media/image30.wmf"/><Relationship Id="rId27" Type="http://schemas.openxmlformats.org/officeDocument/2006/relationships/image" Target="../media/image29.wmf"/><Relationship Id="rId26" Type="http://schemas.openxmlformats.org/officeDocument/2006/relationships/image" Target="../media/image28.wmf"/><Relationship Id="rId25" Type="http://schemas.openxmlformats.org/officeDocument/2006/relationships/image" Target="../media/image27.wmf"/><Relationship Id="rId24" Type="http://schemas.openxmlformats.org/officeDocument/2006/relationships/image" Target="../media/image26.wmf"/><Relationship Id="rId23" Type="http://schemas.openxmlformats.org/officeDocument/2006/relationships/image" Target="../media/image25.wmf"/><Relationship Id="rId22" Type="http://schemas.openxmlformats.org/officeDocument/2006/relationships/image" Target="../media/image24.wmf"/><Relationship Id="rId21" Type="http://schemas.openxmlformats.org/officeDocument/2006/relationships/image" Target="../media/image23.wmf"/><Relationship Id="rId20" Type="http://schemas.openxmlformats.org/officeDocument/2006/relationships/image" Target="../media/image22.wmf"/><Relationship Id="rId2" Type="http://schemas.openxmlformats.org/officeDocument/2006/relationships/image" Target="../media/image2.wmf"/><Relationship Id="rId19" Type="http://schemas.openxmlformats.org/officeDocument/2006/relationships/image" Target="../media/image21.wmf"/><Relationship Id="rId18" Type="http://schemas.openxmlformats.org/officeDocument/2006/relationships/image" Target="../media/image20.wmf"/><Relationship Id="rId17" Type="http://schemas.openxmlformats.org/officeDocument/2006/relationships/image" Target="../media/image19.wmf"/><Relationship Id="rId16" Type="http://schemas.openxmlformats.org/officeDocument/2006/relationships/image" Target="../media/image18.wmf"/><Relationship Id="rId15" Type="http://schemas.openxmlformats.org/officeDocument/2006/relationships/image" Target="../media/image17.wmf"/><Relationship Id="rId14" Type="http://schemas.openxmlformats.org/officeDocument/2006/relationships/image" Target="../media/image16.wmf"/><Relationship Id="rId13" Type="http://schemas.openxmlformats.org/officeDocument/2006/relationships/image" Target="../media/image15.wmf"/><Relationship Id="rId12" Type="http://schemas.openxmlformats.org/officeDocument/2006/relationships/image" Target="../media/image14.wmf"/><Relationship Id="rId11" Type="http://schemas.openxmlformats.org/officeDocument/2006/relationships/image" Target="../media/image13.wmf"/><Relationship Id="rId10" Type="http://schemas.openxmlformats.org/officeDocument/2006/relationships/image" Target="../media/image12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9" Type="http://schemas.openxmlformats.org/officeDocument/2006/relationships/image" Target="../media/image5.wmf"/><Relationship Id="rId8" Type="http://schemas.openxmlformats.org/officeDocument/2006/relationships/image" Target="../media/image4.wmf"/><Relationship Id="rId7" Type="http://schemas.openxmlformats.org/officeDocument/2006/relationships/image" Target="../media/image3.wmf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36.wmf"/><Relationship Id="rId3" Type="http://schemas.openxmlformats.org/officeDocument/2006/relationships/image" Target="../media/image35.wmf"/><Relationship Id="rId22" Type="http://schemas.openxmlformats.org/officeDocument/2006/relationships/image" Target="../media/image20.wmf"/><Relationship Id="rId21" Type="http://schemas.openxmlformats.org/officeDocument/2006/relationships/image" Target="../media/image19.wmf"/><Relationship Id="rId20" Type="http://schemas.openxmlformats.org/officeDocument/2006/relationships/image" Target="../media/image18.wmf"/><Relationship Id="rId2" Type="http://schemas.openxmlformats.org/officeDocument/2006/relationships/image" Target="../media/image34.wmf"/><Relationship Id="rId19" Type="http://schemas.openxmlformats.org/officeDocument/2006/relationships/image" Target="../media/image17.wmf"/><Relationship Id="rId18" Type="http://schemas.openxmlformats.org/officeDocument/2006/relationships/image" Target="../media/image16.wmf"/><Relationship Id="rId17" Type="http://schemas.openxmlformats.org/officeDocument/2006/relationships/image" Target="../media/image15.wmf"/><Relationship Id="rId16" Type="http://schemas.openxmlformats.org/officeDocument/2006/relationships/image" Target="../media/image14.wmf"/><Relationship Id="rId15" Type="http://schemas.openxmlformats.org/officeDocument/2006/relationships/image" Target="../media/image13.wmf"/><Relationship Id="rId14" Type="http://schemas.openxmlformats.org/officeDocument/2006/relationships/image" Target="../media/image12.wmf"/><Relationship Id="rId13" Type="http://schemas.openxmlformats.org/officeDocument/2006/relationships/image" Target="../media/image9.wmf"/><Relationship Id="rId12" Type="http://schemas.openxmlformats.org/officeDocument/2006/relationships/image" Target="../media/image8.wmf"/><Relationship Id="rId11" Type="http://schemas.openxmlformats.org/officeDocument/2006/relationships/image" Target="../media/image7.wmf"/><Relationship Id="rId10" Type="http://schemas.openxmlformats.org/officeDocument/2006/relationships/image" Target="../media/image6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9" Type="http://schemas.openxmlformats.org/officeDocument/2006/relationships/image" Target="../media/image42.wmf"/><Relationship Id="rId8" Type="http://schemas.openxmlformats.org/officeDocument/2006/relationships/image" Target="../media/image49.wmf"/><Relationship Id="rId7" Type="http://schemas.openxmlformats.org/officeDocument/2006/relationships/image" Target="../media/image48.wmf"/><Relationship Id="rId6" Type="http://schemas.openxmlformats.org/officeDocument/2006/relationships/image" Target="../media/image44.wmf"/><Relationship Id="rId5" Type="http://schemas.openxmlformats.org/officeDocument/2006/relationships/image" Target="../media/image47.wmf"/><Relationship Id="rId4" Type="http://schemas.openxmlformats.org/officeDocument/2006/relationships/image" Target="../media/image41.wmf"/><Relationship Id="rId3" Type="http://schemas.openxmlformats.org/officeDocument/2006/relationships/image" Target="../media/image46.wmf"/><Relationship Id="rId29" Type="http://schemas.openxmlformats.org/officeDocument/2006/relationships/image" Target="../media/image55.wmf"/><Relationship Id="rId28" Type="http://schemas.openxmlformats.org/officeDocument/2006/relationships/image" Target="../media/image9.wmf"/><Relationship Id="rId27" Type="http://schemas.openxmlformats.org/officeDocument/2006/relationships/image" Target="../media/image8.wmf"/><Relationship Id="rId26" Type="http://schemas.openxmlformats.org/officeDocument/2006/relationships/image" Target="../media/image7.wmf"/><Relationship Id="rId25" Type="http://schemas.openxmlformats.org/officeDocument/2006/relationships/image" Target="../media/image6.wmf"/><Relationship Id="rId24" Type="http://schemas.openxmlformats.org/officeDocument/2006/relationships/image" Target="../media/image5.wmf"/><Relationship Id="rId23" Type="http://schemas.openxmlformats.org/officeDocument/2006/relationships/image" Target="../media/image4.wmf"/><Relationship Id="rId22" Type="http://schemas.openxmlformats.org/officeDocument/2006/relationships/image" Target="../media/image3.wmf"/><Relationship Id="rId21" Type="http://schemas.openxmlformats.org/officeDocument/2006/relationships/image" Target="../media/image2.wmf"/><Relationship Id="rId20" Type="http://schemas.openxmlformats.org/officeDocument/2006/relationships/image" Target="../media/image1.wmf"/><Relationship Id="rId2" Type="http://schemas.openxmlformats.org/officeDocument/2006/relationships/image" Target="../media/image40.wmf"/><Relationship Id="rId19" Type="http://schemas.openxmlformats.org/officeDocument/2006/relationships/image" Target="../media/image54.wmf"/><Relationship Id="rId18" Type="http://schemas.openxmlformats.org/officeDocument/2006/relationships/image" Target="../media/image36.wmf"/><Relationship Id="rId17" Type="http://schemas.openxmlformats.org/officeDocument/2006/relationships/image" Target="../media/image35.wmf"/><Relationship Id="rId16" Type="http://schemas.openxmlformats.org/officeDocument/2006/relationships/image" Target="../media/image34.wmf"/><Relationship Id="rId15" Type="http://schemas.openxmlformats.org/officeDocument/2006/relationships/image" Target="../media/image33.wmf"/><Relationship Id="rId14" Type="http://schemas.openxmlformats.org/officeDocument/2006/relationships/image" Target="../media/image53.wmf"/><Relationship Id="rId13" Type="http://schemas.openxmlformats.org/officeDocument/2006/relationships/image" Target="../media/image52.wmf"/><Relationship Id="rId12" Type="http://schemas.openxmlformats.org/officeDocument/2006/relationships/image" Target="../media/image51.wmf"/><Relationship Id="rId11" Type="http://schemas.openxmlformats.org/officeDocument/2006/relationships/image" Target="../media/image50.wmf"/><Relationship Id="rId10" Type="http://schemas.openxmlformats.org/officeDocument/2006/relationships/image" Target="../media/image45.wmf"/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9" Type="http://schemas.openxmlformats.org/officeDocument/2006/relationships/image" Target="../media/image60.wmf"/><Relationship Id="rId8" Type="http://schemas.openxmlformats.org/officeDocument/2006/relationships/image" Target="../media/image54.wmf"/><Relationship Id="rId7" Type="http://schemas.openxmlformats.org/officeDocument/2006/relationships/image" Target="../media/image50.wmf"/><Relationship Id="rId6" Type="http://schemas.openxmlformats.org/officeDocument/2006/relationships/image" Target="../media/image36.wmf"/><Relationship Id="rId5" Type="http://schemas.openxmlformats.org/officeDocument/2006/relationships/image" Target="../media/image33.wmf"/><Relationship Id="rId4" Type="http://schemas.openxmlformats.org/officeDocument/2006/relationships/image" Target="../media/image59.wmf"/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8" Type="http://schemas.openxmlformats.org/officeDocument/2006/relationships/image" Target="../media/image69.wmf"/><Relationship Id="rId17" Type="http://schemas.openxmlformats.org/officeDocument/2006/relationships/image" Target="../media/image68.wmf"/><Relationship Id="rId16" Type="http://schemas.openxmlformats.org/officeDocument/2006/relationships/image" Target="../media/image67.wmf"/><Relationship Id="rId15" Type="http://schemas.openxmlformats.org/officeDocument/2006/relationships/image" Target="../media/image66.wmf"/><Relationship Id="rId14" Type="http://schemas.openxmlformats.org/officeDocument/2006/relationships/image" Target="../media/image65.wmf"/><Relationship Id="rId13" Type="http://schemas.openxmlformats.org/officeDocument/2006/relationships/image" Target="../media/image64.wmf"/><Relationship Id="rId12" Type="http://schemas.openxmlformats.org/officeDocument/2006/relationships/image" Target="../media/image63.wmf"/><Relationship Id="rId11" Type="http://schemas.openxmlformats.org/officeDocument/2006/relationships/image" Target="../media/image62.wmf"/><Relationship Id="rId10" Type="http://schemas.openxmlformats.org/officeDocument/2006/relationships/image" Target="../media/image61.wmf"/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GB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en-GB"/>
            </a:fld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3" Type="http://schemas.openxmlformats.org/officeDocument/2006/relationships/vmlDrawing" Target="../drawings/vmlDrawing1.vml"/><Relationship Id="rId22" Type="http://schemas.openxmlformats.org/officeDocument/2006/relationships/slideLayout" Target="../slideLayouts/slideLayout7.xml"/><Relationship Id="rId21" Type="http://schemas.openxmlformats.org/officeDocument/2006/relationships/oleObject" Target="../embeddings/oleObject11.bin"/><Relationship Id="rId20" Type="http://schemas.openxmlformats.org/officeDocument/2006/relationships/image" Target="../media/image10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0.vml"/><Relationship Id="rId4" Type="http://schemas.openxmlformats.org/officeDocument/2006/relationships/slideLayout" Target="../slideLayouts/slideLayout7.xml"/><Relationship Id="rId3" Type="http://schemas.openxmlformats.org/officeDocument/2006/relationships/oleObject" Target="../embeddings/oleObject32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w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9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38.bin"/><Relationship Id="rId62" Type="http://schemas.openxmlformats.org/officeDocument/2006/relationships/vmlDrawing" Target="../drawings/vmlDrawing12.vml"/><Relationship Id="rId61" Type="http://schemas.openxmlformats.org/officeDocument/2006/relationships/slideLayout" Target="../slideLayouts/slideLayout7.xml"/><Relationship Id="rId60" Type="http://schemas.openxmlformats.org/officeDocument/2006/relationships/image" Target="../media/image32.wmf"/><Relationship Id="rId6" Type="http://schemas.openxmlformats.org/officeDocument/2006/relationships/image" Target="../media/image3.wmf"/><Relationship Id="rId59" Type="http://schemas.openxmlformats.org/officeDocument/2006/relationships/oleObject" Target="../embeddings/oleObject64.bin"/><Relationship Id="rId58" Type="http://schemas.openxmlformats.org/officeDocument/2006/relationships/image" Target="../media/image31.wmf"/><Relationship Id="rId57" Type="http://schemas.openxmlformats.org/officeDocument/2006/relationships/oleObject" Target="../embeddings/oleObject63.bin"/><Relationship Id="rId56" Type="http://schemas.openxmlformats.org/officeDocument/2006/relationships/image" Target="../media/image30.wmf"/><Relationship Id="rId55" Type="http://schemas.openxmlformats.org/officeDocument/2006/relationships/oleObject" Target="../embeddings/oleObject62.bin"/><Relationship Id="rId54" Type="http://schemas.openxmlformats.org/officeDocument/2006/relationships/image" Target="../media/image29.wmf"/><Relationship Id="rId53" Type="http://schemas.openxmlformats.org/officeDocument/2006/relationships/oleObject" Target="../embeddings/oleObject61.bin"/><Relationship Id="rId52" Type="http://schemas.openxmlformats.org/officeDocument/2006/relationships/image" Target="../media/image28.wmf"/><Relationship Id="rId51" Type="http://schemas.openxmlformats.org/officeDocument/2006/relationships/oleObject" Target="../embeddings/oleObject60.bin"/><Relationship Id="rId50" Type="http://schemas.openxmlformats.org/officeDocument/2006/relationships/image" Target="../media/image27.wmf"/><Relationship Id="rId5" Type="http://schemas.openxmlformats.org/officeDocument/2006/relationships/oleObject" Target="../embeddings/oleObject37.bin"/><Relationship Id="rId49" Type="http://schemas.openxmlformats.org/officeDocument/2006/relationships/oleObject" Target="../embeddings/oleObject59.bin"/><Relationship Id="rId48" Type="http://schemas.openxmlformats.org/officeDocument/2006/relationships/image" Target="../media/image26.wmf"/><Relationship Id="rId47" Type="http://schemas.openxmlformats.org/officeDocument/2006/relationships/oleObject" Target="../embeddings/oleObject58.bin"/><Relationship Id="rId46" Type="http://schemas.openxmlformats.org/officeDocument/2006/relationships/image" Target="../media/image25.wmf"/><Relationship Id="rId45" Type="http://schemas.openxmlformats.org/officeDocument/2006/relationships/oleObject" Target="../embeddings/oleObject57.bin"/><Relationship Id="rId44" Type="http://schemas.openxmlformats.org/officeDocument/2006/relationships/image" Target="../media/image24.wmf"/><Relationship Id="rId43" Type="http://schemas.openxmlformats.org/officeDocument/2006/relationships/oleObject" Target="../embeddings/oleObject56.bin"/><Relationship Id="rId42" Type="http://schemas.openxmlformats.org/officeDocument/2006/relationships/image" Target="../media/image23.wmf"/><Relationship Id="rId41" Type="http://schemas.openxmlformats.org/officeDocument/2006/relationships/oleObject" Target="../embeddings/oleObject55.bin"/><Relationship Id="rId40" Type="http://schemas.openxmlformats.org/officeDocument/2006/relationships/image" Target="../media/image22.wmf"/><Relationship Id="rId4" Type="http://schemas.openxmlformats.org/officeDocument/2006/relationships/image" Target="../media/image2.wmf"/><Relationship Id="rId39" Type="http://schemas.openxmlformats.org/officeDocument/2006/relationships/oleObject" Target="../embeddings/oleObject54.bin"/><Relationship Id="rId38" Type="http://schemas.openxmlformats.org/officeDocument/2006/relationships/image" Target="../media/image21.wmf"/><Relationship Id="rId37" Type="http://schemas.openxmlformats.org/officeDocument/2006/relationships/oleObject" Target="../embeddings/oleObject53.bin"/><Relationship Id="rId36" Type="http://schemas.openxmlformats.org/officeDocument/2006/relationships/image" Target="../media/image20.wmf"/><Relationship Id="rId35" Type="http://schemas.openxmlformats.org/officeDocument/2006/relationships/oleObject" Target="../embeddings/oleObject52.bin"/><Relationship Id="rId34" Type="http://schemas.openxmlformats.org/officeDocument/2006/relationships/image" Target="../media/image19.wmf"/><Relationship Id="rId33" Type="http://schemas.openxmlformats.org/officeDocument/2006/relationships/oleObject" Target="../embeddings/oleObject51.bin"/><Relationship Id="rId32" Type="http://schemas.openxmlformats.org/officeDocument/2006/relationships/image" Target="../media/image18.wmf"/><Relationship Id="rId31" Type="http://schemas.openxmlformats.org/officeDocument/2006/relationships/oleObject" Target="../embeddings/oleObject50.bin"/><Relationship Id="rId30" Type="http://schemas.openxmlformats.org/officeDocument/2006/relationships/image" Target="../media/image17.wmf"/><Relationship Id="rId3" Type="http://schemas.openxmlformats.org/officeDocument/2006/relationships/oleObject" Target="../embeddings/oleObject36.bin"/><Relationship Id="rId29" Type="http://schemas.openxmlformats.org/officeDocument/2006/relationships/oleObject" Target="../embeddings/oleObject49.bin"/><Relationship Id="rId28" Type="http://schemas.openxmlformats.org/officeDocument/2006/relationships/image" Target="../media/image16.wmf"/><Relationship Id="rId27" Type="http://schemas.openxmlformats.org/officeDocument/2006/relationships/oleObject" Target="../embeddings/oleObject48.bin"/><Relationship Id="rId26" Type="http://schemas.openxmlformats.org/officeDocument/2006/relationships/image" Target="../media/image15.wmf"/><Relationship Id="rId25" Type="http://schemas.openxmlformats.org/officeDocument/2006/relationships/oleObject" Target="../embeddings/oleObject47.bin"/><Relationship Id="rId24" Type="http://schemas.openxmlformats.org/officeDocument/2006/relationships/image" Target="../media/image14.wmf"/><Relationship Id="rId23" Type="http://schemas.openxmlformats.org/officeDocument/2006/relationships/oleObject" Target="../embeddings/oleObject46.bin"/><Relationship Id="rId22" Type="http://schemas.openxmlformats.org/officeDocument/2006/relationships/image" Target="../media/image13.wmf"/><Relationship Id="rId21" Type="http://schemas.openxmlformats.org/officeDocument/2006/relationships/oleObject" Target="../embeddings/oleObject45.bin"/><Relationship Id="rId20" Type="http://schemas.openxmlformats.org/officeDocument/2006/relationships/image" Target="../media/image12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44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43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42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41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40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8" Type="http://schemas.openxmlformats.org/officeDocument/2006/relationships/image" Target="../media/image36.wmf"/><Relationship Id="rId7" Type="http://schemas.openxmlformats.org/officeDocument/2006/relationships/oleObject" Target="../embeddings/oleObject68.bin"/><Relationship Id="rId6" Type="http://schemas.openxmlformats.org/officeDocument/2006/relationships/image" Target="../media/image35.wmf"/><Relationship Id="rId5" Type="http://schemas.openxmlformats.org/officeDocument/2006/relationships/oleObject" Target="../embeddings/oleObject67.bin"/><Relationship Id="rId46" Type="http://schemas.openxmlformats.org/officeDocument/2006/relationships/vmlDrawing" Target="../drawings/vmlDrawing13.vml"/><Relationship Id="rId45" Type="http://schemas.openxmlformats.org/officeDocument/2006/relationships/slideLayout" Target="../slideLayouts/slideLayout7.xml"/><Relationship Id="rId44" Type="http://schemas.openxmlformats.org/officeDocument/2006/relationships/image" Target="../media/image20.wmf"/><Relationship Id="rId43" Type="http://schemas.openxmlformats.org/officeDocument/2006/relationships/oleObject" Target="../embeddings/oleObject86.bin"/><Relationship Id="rId42" Type="http://schemas.openxmlformats.org/officeDocument/2006/relationships/image" Target="../media/image19.wmf"/><Relationship Id="rId41" Type="http://schemas.openxmlformats.org/officeDocument/2006/relationships/oleObject" Target="../embeddings/oleObject85.bin"/><Relationship Id="rId40" Type="http://schemas.openxmlformats.org/officeDocument/2006/relationships/image" Target="../media/image18.wmf"/><Relationship Id="rId4" Type="http://schemas.openxmlformats.org/officeDocument/2006/relationships/image" Target="../media/image34.wmf"/><Relationship Id="rId39" Type="http://schemas.openxmlformats.org/officeDocument/2006/relationships/oleObject" Target="../embeddings/oleObject84.bin"/><Relationship Id="rId38" Type="http://schemas.openxmlformats.org/officeDocument/2006/relationships/image" Target="../media/image17.wmf"/><Relationship Id="rId37" Type="http://schemas.openxmlformats.org/officeDocument/2006/relationships/oleObject" Target="../embeddings/oleObject83.bin"/><Relationship Id="rId36" Type="http://schemas.openxmlformats.org/officeDocument/2006/relationships/image" Target="../media/image16.wmf"/><Relationship Id="rId35" Type="http://schemas.openxmlformats.org/officeDocument/2006/relationships/oleObject" Target="../embeddings/oleObject82.bin"/><Relationship Id="rId34" Type="http://schemas.openxmlformats.org/officeDocument/2006/relationships/image" Target="../media/image15.wmf"/><Relationship Id="rId33" Type="http://schemas.openxmlformats.org/officeDocument/2006/relationships/oleObject" Target="../embeddings/oleObject81.bin"/><Relationship Id="rId32" Type="http://schemas.openxmlformats.org/officeDocument/2006/relationships/image" Target="../media/image14.wmf"/><Relationship Id="rId31" Type="http://schemas.openxmlformats.org/officeDocument/2006/relationships/oleObject" Target="../embeddings/oleObject80.bin"/><Relationship Id="rId30" Type="http://schemas.openxmlformats.org/officeDocument/2006/relationships/image" Target="../media/image13.wmf"/><Relationship Id="rId3" Type="http://schemas.openxmlformats.org/officeDocument/2006/relationships/oleObject" Target="../embeddings/oleObject66.bin"/><Relationship Id="rId29" Type="http://schemas.openxmlformats.org/officeDocument/2006/relationships/oleObject" Target="../embeddings/oleObject79.bin"/><Relationship Id="rId28" Type="http://schemas.openxmlformats.org/officeDocument/2006/relationships/image" Target="../media/image12.wmf"/><Relationship Id="rId27" Type="http://schemas.openxmlformats.org/officeDocument/2006/relationships/oleObject" Target="../embeddings/oleObject78.bin"/><Relationship Id="rId26" Type="http://schemas.openxmlformats.org/officeDocument/2006/relationships/image" Target="../media/image9.wmf"/><Relationship Id="rId25" Type="http://schemas.openxmlformats.org/officeDocument/2006/relationships/oleObject" Target="../embeddings/oleObject77.bin"/><Relationship Id="rId24" Type="http://schemas.openxmlformats.org/officeDocument/2006/relationships/image" Target="../media/image8.wmf"/><Relationship Id="rId23" Type="http://schemas.openxmlformats.org/officeDocument/2006/relationships/oleObject" Target="../embeddings/oleObject76.bin"/><Relationship Id="rId22" Type="http://schemas.openxmlformats.org/officeDocument/2006/relationships/image" Target="../media/image7.wmf"/><Relationship Id="rId21" Type="http://schemas.openxmlformats.org/officeDocument/2006/relationships/oleObject" Target="../embeddings/oleObject75.bin"/><Relationship Id="rId20" Type="http://schemas.openxmlformats.org/officeDocument/2006/relationships/image" Target="../media/image6.wmf"/><Relationship Id="rId2" Type="http://schemas.openxmlformats.org/officeDocument/2006/relationships/image" Target="../media/image33.wmf"/><Relationship Id="rId19" Type="http://schemas.openxmlformats.org/officeDocument/2006/relationships/oleObject" Target="../embeddings/oleObject74.bin"/><Relationship Id="rId18" Type="http://schemas.openxmlformats.org/officeDocument/2006/relationships/image" Target="../media/image5.wmf"/><Relationship Id="rId17" Type="http://schemas.openxmlformats.org/officeDocument/2006/relationships/oleObject" Target="../embeddings/oleObject73.bin"/><Relationship Id="rId16" Type="http://schemas.openxmlformats.org/officeDocument/2006/relationships/image" Target="../media/image4.wmf"/><Relationship Id="rId15" Type="http://schemas.openxmlformats.org/officeDocument/2006/relationships/oleObject" Target="../embeddings/oleObject72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71.bin"/><Relationship Id="rId12" Type="http://schemas.openxmlformats.org/officeDocument/2006/relationships/image" Target="../media/image2.wmf"/><Relationship Id="rId11" Type="http://schemas.openxmlformats.org/officeDocument/2006/relationships/oleObject" Target="../embeddings/oleObject70.bin"/><Relationship Id="rId10" Type="http://schemas.openxmlformats.org/officeDocument/2006/relationships/image" Target="../media/image1.wmf"/><Relationship Id="rId1" Type="http://schemas.openxmlformats.org/officeDocument/2006/relationships/oleObject" Target="../embeddings/oleObject6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88.bin"/><Relationship Id="rId2" Type="http://schemas.openxmlformats.org/officeDocument/2006/relationships/image" Target="../media/image37.wmf"/><Relationship Id="rId1" Type="http://schemas.openxmlformats.org/officeDocument/2006/relationships/oleObject" Target="../embeddings/oleObject8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41.wmf"/><Relationship Id="rId3" Type="http://schemas.openxmlformats.org/officeDocument/2006/relationships/oleObject" Target="../embeddings/oleObject91.bin"/><Relationship Id="rId2" Type="http://schemas.openxmlformats.org/officeDocument/2006/relationships/image" Target="../media/image40.wmf"/><Relationship Id="rId1" Type="http://schemas.openxmlformats.org/officeDocument/2006/relationships/oleObject" Target="../embeddings/oleObject9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44.wmf"/><Relationship Id="rId3" Type="http://schemas.openxmlformats.org/officeDocument/2006/relationships/oleObject" Target="../embeddings/oleObject94.bin"/><Relationship Id="rId2" Type="http://schemas.openxmlformats.org/officeDocument/2006/relationships/image" Target="../media/image43.wmf"/><Relationship Id="rId1" Type="http://schemas.openxmlformats.org/officeDocument/2006/relationships/oleObject" Target="../embeddings/oleObject9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0.bin"/><Relationship Id="rId8" Type="http://schemas.openxmlformats.org/officeDocument/2006/relationships/image" Target="../media/image41.wmf"/><Relationship Id="rId7" Type="http://schemas.openxmlformats.org/officeDocument/2006/relationships/oleObject" Target="../embeddings/oleObject99.bin"/><Relationship Id="rId60" Type="http://schemas.openxmlformats.org/officeDocument/2006/relationships/vmlDrawing" Target="../drawings/vmlDrawing17.vml"/><Relationship Id="rId6" Type="http://schemas.openxmlformats.org/officeDocument/2006/relationships/image" Target="../media/image46.wmf"/><Relationship Id="rId59" Type="http://schemas.openxmlformats.org/officeDocument/2006/relationships/slideLayout" Target="../slideLayouts/slideLayout7.xml"/><Relationship Id="rId58" Type="http://schemas.openxmlformats.org/officeDocument/2006/relationships/image" Target="../media/image55.wmf"/><Relationship Id="rId57" Type="http://schemas.openxmlformats.org/officeDocument/2006/relationships/oleObject" Target="../embeddings/oleObject124.bin"/><Relationship Id="rId56" Type="http://schemas.openxmlformats.org/officeDocument/2006/relationships/image" Target="../media/image9.wmf"/><Relationship Id="rId55" Type="http://schemas.openxmlformats.org/officeDocument/2006/relationships/oleObject" Target="../embeddings/oleObject123.bin"/><Relationship Id="rId54" Type="http://schemas.openxmlformats.org/officeDocument/2006/relationships/image" Target="../media/image8.wmf"/><Relationship Id="rId53" Type="http://schemas.openxmlformats.org/officeDocument/2006/relationships/oleObject" Target="../embeddings/oleObject122.bin"/><Relationship Id="rId52" Type="http://schemas.openxmlformats.org/officeDocument/2006/relationships/image" Target="../media/image7.wmf"/><Relationship Id="rId51" Type="http://schemas.openxmlformats.org/officeDocument/2006/relationships/oleObject" Target="../embeddings/oleObject121.bin"/><Relationship Id="rId50" Type="http://schemas.openxmlformats.org/officeDocument/2006/relationships/image" Target="../media/image6.wmf"/><Relationship Id="rId5" Type="http://schemas.openxmlformats.org/officeDocument/2006/relationships/oleObject" Target="../embeddings/oleObject98.bin"/><Relationship Id="rId49" Type="http://schemas.openxmlformats.org/officeDocument/2006/relationships/oleObject" Target="../embeddings/oleObject120.bin"/><Relationship Id="rId48" Type="http://schemas.openxmlformats.org/officeDocument/2006/relationships/image" Target="../media/image5.wmf"/><Relationship Id="rId47" Type="http://schemas.openxmlformats.org/officeDocument/2006/relationships/oleObject" Target="../embeddings/oleObject119.bin"/><Relationship Id="rId46" Type="http://schemas.openxmlformats.org/officeDocument/2006/relationships/image" Target="../media/image4.wmf"/><Relationship Id="rId45" Type="http://schemas.openxmlformats.org/officeDocument/2006/relationships/oleObject" Target="../embeddings/oleObject118.bin"/><Relationship Id="rId44" Type="http://schemas.openxmlformats.org/officeDocument/2006/relationships/image" Target="../media/image3.wmf"/><Relationship Id="rId43" Type="http://schemas.openxmlformats.org/officeDocument/2006/relationships/oleObject" Target="../embeddings/oleObject117.bin"/><Relationship Id="rId42" Type="http://schemas.openxmlformats.org/officeDocument/2006/relationships/image" Target="../media/image2.wmf"/><Relationship Id="rId41" Type="http://schemas.openxmlformats.org/officeDocument/2006/relationships/oleObject" Target="../embeddings/oleObject116.bin"/><Relationship Id="rId40" Type="http://schemas.openxmlformats.org/officeDocument/2006/relationships/image" Target="../media/image1.wmf"/><Relationship Id="rId4" Type="http://schemas.openxmlformats.org/officeDocument/2006/relationships/image" Target="../media/image40.wmf"/><Relationship Id="rId39" Type="http://schemas.openxmlformats.org/officeDocument/2006/relationships/oleObject" Target="../embeddings/oleObject115.bin"/><Relationship Id="rId38" Type="http://schemas.openxmlformats.org/officeDocument/2006/relationships/image" Target="../media/image54.wmf"/><Relationship Id="rId37" Type="http://schemas.openxmlformats.org/officeDocument/2006/relationships/oleObject" Target="../embeddings/oleObject114.bin"/><Relationship Id="rId36" Type="http://schemas.openxmlformats.org/officeDocument/2006/relationships/image" Target="../media/image36.wmf"/><Relationship Id="rId35" Type="http://schemas.openxmlformats.org/officeDocument/2006/relationships/oleObject" Target="../embeddings/oleObject113.bin"/><Relationship Id="rId34" Type="http://schemas.openxmlformats.org/officeDocument/2006/relationships/image" Target="../media/image35.wmf"/><Relationship Id="rId33" Type="http://schemas.openxmlformats.org/officeDocument/2006/relationships/oleObject" Target="../embeddings/oleObject112.bin"/><Relationship Id="rId32" Type="http://schemas.openxmlformats.org/officeDocument/2006/relationships/image" Target="../media/image34.wmf"/><Relationship Id="rId31" Type="http://schemas.openxmlformats.org/officeDocument/2006/relationships/oleObject" Target="../embeddings/oleObject111.bin"/><Relationship Id="rId30" Type="http://schemas.openxmlformats.org/officeDocument/2006/relationships/image" Target="../media/image33.wmf"/><Relationship Id="rId3" Type="http://schemas.openxmlformats.org/officeDocument/2006/relationships/oleObject" Target="../embeddings/oleObject97.bin"/><Relationship Id="rId29" Type="http://schemas.openxmlformats.org/officeDocument/2006/relationships/oleObject" Target="../embeddings/oleObject110.bin"/><Relationship Id="rId28" Type="http://schemas.openxmlformats.org/officeDocument/2006/relationships/image" Target="../media/image53.wmf"/><Relationship Id="rId27" Type="http://schemas.openxmlformats.org/officeDocument/2006/relationships/oleObject" Target="../embeddings/oleObject109.bin"/><Relationship Id="rId26" Type="http://schemas.openxmlformats.org/officeDocument/2006/relationships/image" Target="../media/image52.wmf"/><Relationship Id="rId25" Type="http://schemas.openxmlformats.org/officeDocument/2006/relationships/oleObject" Target="../embeddings/oleObject108.bin"/><Relationship Id="rId24" Type="http://schemas.openxmlformats.org/officeDocument/2006/relationships/image" Target="../media/image51.wmf"/><Relationship Id="rId23" Type="http://schemas.openxmlformats.org/officeDocument/2006/relationships/oleObject" Target="../embeddings/oleObject107.bin"/><Relationship Id="rId22" Type="http://schemas.openxmlformats.org/officeDocument/2006/relationships/image" Target="../media/image50.wmf"/><Relationship Id="rId21" Type="http://schemas.openxmlformats.org/officeDocument/2006/relationships/oleObject" Target="../embeddings/oleObject106.bin"/><Relationship Id="rId20" Type="http://schemas.openxmlformats.org/officeDocument/2006/relationships/image" Target="../media/image45.wmf"/><Relationship Id="rId2" Type="http://schemas.openxmlformats.org/officeDocument/2006/relationships/image" Target="../media/image43.wmf"/><Relationship Id="rId19" Type="http://schemas.openxmlformats.org/officeDocument/2006/relationships/oleObject" Target="../embeddings/oleObject105.bin"/><Relationship Id="rId18" Type="http://schemas.openxmlformats.org/officeDocument/2006/relationships/image" Target="../media/image42.wmf"/><Relationship Id="rId17" Type="http://schemas.openxmlformats.org/officeDocument/2006/relationships/oleObject" Target="../embeddings/oleObject104.bin"/><Relationship Id="rId16" Type="http://schemas.openxmlformats.org/officeDocument/2006/relationships/image" Target="../media/image49.wmf"/><Relationship Id="rId15" Type="http://schemas.openxmlformats.org/officeDocument/2006/relationships/oleObject" Target="../embeddings/oleObject103.bin"/><Relationship Id="rId14" Type="http://schemas.openxmlformats.org/officeDocument/2006/relationships/image" Target="../media/image48.wmf"/><Relationship Id="rId13" Type="http://schemas.openxmlformats.org/officeDocument/2006/relationships/oleObject" Target="../embeddings/oleObject102.bin"/><Relationship Id="rId12" Type="http://schemas.openxmlformats.org/officeDocument/2006/relationships/image" Target="../media/image44.wmf"/><Relationship Id="rId11" Type="http://schemas.openxmlformats.org/officeDocument/2006/relationships/oleObject" Target="../embeddings/oleObject101.bin"/><Relationship Id="rId10" Type="http://schemas.openxmlformats.org/officeDocument/2006/relationships/image" Target="../media/image47.wmf"/><Relationship Id="rId1" Type="http://schemas.openxmlformats.org/officeDocument/2006/relationships/oleObject" Target="../embeddings/oleObject96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8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2.wmf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12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0.bin"/><Relationship Id="rId83" Type="http://schemas.openxmlformats.org/officeDocument/2006/relationships/vmlDrawing" Target="../drawings/vmlDrawing18.vml"/><Relationship Id="rId82" Type="http://schemas.openxmlformats.org/officeDocument/2006/relationships/slideLayout" Target="../slideLayouts/slideLayout7.xml"/><Relationship Id="rId81" Type="http://schemas.openxmlformats.org/officeDocument/2006/relationships/image" Target="../media/image69.wmf"/><Relationship Id="rId80" Type="http://schemas.openxmlformats.org/officeDocument/2006/relationships/oleObject" Target="../embeddings/oleObject187.bin"/><Relationship Id="rId8" Type="http://schemas.openxmlformats.org/officeDocument/2006/relationships/oleObject" Target="../embeddings/oleObject129.bin"/><Relationship Id="rId79" Type="http://schemas.openxmlformats.org/officeDocument/2006/relationships/oleObject" Target="../embeddings/oleObject186.bin"/><Relationship Id="rId78" Type="http://schemas.openxmlformats.org/officeDocument/2006/relationships/oleObject" Target="../embeddings/oleObject185.bin"/><Relationship Id="rId77" Type="http://schemas.openxmlformats.org/officeDocument/2006/relationships/oleObject" Target="../embeddings/oleObject184.bin"/><Relationship Id="rId76" Type="http://schemas.openxmlformats.org/officeDocument/2006/relationships/oleObject" Target="../embeddings/oleObject183.bin"/><Relationship Id="rId75" Type="http://schemas.openxmlformats.org/officeDocument/2006/relationships/oleObject" Target="../embeddings/oleObject182.bin"/><Relationship Id="rId74" Type="http://schemas.openxmlformats.org/officeDocument/2006/relationships/oleObject" Target="../embeddings/oleObject181.bin"/><Relationship Id="rId73" Type="http://schemas.openxmlformats.org/officeDocument/2006/relationships/oleObject" Target="../embeddings/oleObject180.bin"/><Relationship Id="rId72" Type="http://schemas.openxmlformats.org/officeDocument/2006/relationships/oleObject" Target="../embeddings/oleObject179.bin"/><Relationship Id="rId71" Type="http://schemas.openxmlformats.org/officeDocument/2006/relationships/oleObject" Target="../embeddings/oleObject178.bin"/><Relationship Id="rId70" Type="http://schemas.openxmlformats.org/officeDocument/2006/relationships/image" Target="../media/image68.wmf"/><Relationship Id="rId7" Type="http://schemas.openxmlformats.org/officeDocument/2006/relationships/image" Target="../media/image58.wmf"/><Relationship Id="rId69" Type="http://schemas.openxmlformats.org/officeDocument/2006/relationships/oleObject" Target="../embeddings/oleObject177.bin"/><Relationship Id="rId68" Type="http://schemas.openxmlformats.org/officeDocument/2006/relationships/image" Target="../media/image67.wmf"/><Relationship Id="rId67" Type="http://schemas.openxmlformats.org/officeDocument/2006/relationships/oleObject" Target="../embeddings/oleObject176.bin"/><Relationship Id="rId66" Type="http://schemas.openxmlformats.org/officeDocument/2006/relationships/oleObject" Target="../embeddings/oleObject175.bin"/><Relationship Id="rId65" Type="http://schemas.openxmlformats.org/officeDocument/2006/relationships/oleObject" Target="../embeddings/oleObject174.bin"/><Relationship Id="rId64" Type="http://schemas.openxmlformats.org/officeDocument/2006/relationships/oleObject" Target="../embeddings/oleObject173.bin"/><Relationship Id="rId63" Type="http://schemas.openxmlformats.org/officeDocument/2006/relationships/oleObject" Target="../embeddings/oleObject172.bin"/><Relationship Id="rId62" Type="http://schemas.openxmlformats.org/officeDocument/2006/relationships/oleObject" Target="../embeddings/oleObject171.bin"/><Relationship Id="rId61" Type="http://schemas.openxmlformats.org/officeDocument/2006/relationships/oleObject" Target="../embeddings/oleObject170.bin"/><Relationship Id="rId60" Type="http://schemas.openxmlformats.org/officeDocument/2006/relationships/oleObject" Target="../embeddings/oleObject169.bin"/><Relationship Id="rId6" Type="http://schemas.openxmlformats.org/officeDocument/2006/relationships/oleObject" Target="../embeddings/oleObject128.bin"/><Relationship Id="rId59" Type="http://schemas.openxmlformats.org/officeDocument/2006/relationships/oleObject" Target="../embeddings/oleObject168.bin"/><Relationship Id="rId58" Type="http://schemas.openxmlformats.org/officeDocument/2006/relationships/image" Target="../media/image66.wmf"/><Relationship Id="rId57" Type="http://schemas.openxmlformats.org/officeDocument/2006/relationships/oleObject" Target="../embeddings/oleObject167.bin"/><Relationship Id="rId56" Type="http://schemas.openxmlformats.org/officeDocument/2006/relationships/oleObject" Target="../embeddings/oleObject166.bin"/><Relationship Id="rId55" Type="http://schemas.openxmlformats.org/officeDocument/2006/relationships/oleObject" Target="../embeddings/oleObject165.bin"/><Relationship Id="rId54" Type="http://schemas.openxmlformats.org/officeDocument/2006/relationships/oleObject" Target="../embeddings/oleObject164.bin"/><Relationship Id="rId53" Type="http://schemas.openxmlformats.org/officeDocument/2006/relationships/oleObject" Target="../embeddings/oleObject163.bin"/><Relationship Id="rId52" Type="http://schemas.openxmlformats.org/officeDocument/2006/relationships/oleObject" Target="../embeddings/oleObject162.bin"/><Relationship Id="rId51" Type="http://schemas.openxmlformats.org/officeDocument/2006/relationships/oleObject" Target="../embeddings/oleObject161.bin"/><Relationship Id="rId50" Type="http://schemas.openxmlformats.org/officeDocument/2006/relationships/oleObject" Target="../embeddings/oleObject160.bin"/><Relationship Id="rId5" Type="http://schemas.openxmlformats.org/officeDocument/2006/relationships/image" Target="../media/image57.wmf"/><Relationship Id="rId49" Type="http://schemas.openxmlformats.org/officeDocument/2006/relationships/image" Target="../media/image65.wmf"/><Relationship Id="rId48" Type="http://schemas.openxmlformats.org/officeDocument/2006/relationships/oleObject" Target="../embeddings/oleObject159.bin"/><Relationship Id="rId47" Type="http://schemas.openxmlformats.org/officeDocument/2006/relationships/image" Target="../media/image64.wmf"/><Relationship Id="rId46" Type="http://schemas.openxmlformats.org/officeDocument/2006/relationships/oleObject" Target="../embeddings/oleObject158.bin"/><Relationship Id="rId45" Type="http://schemas.openxmlformats.org/officeDocument/2006/relationships/oleObject" Target="../embeddings/oleObject157.bin"/><Relationship Id="rId44" Type="http://schemas.openxmlformats.org/officeDocument/2006/relationships/oleObject" Target="../embeddings/oleObject156.bin"/><Relationship Id="rId43" Type="http://schemas.openxmlformats.org/officeDocument/2006/relationships/oleObject" Target="../embeddings/oleObject155.bin"/><Relationship Id="rId42" Type="http://schemas.openxmlformats.org/officeDocument/2006/relationships/oleObject" Target="../embeddings/oleObject154.bin"/><Relationship Id="rId41" Type="http://schemas.openxmlformats.org/officeDocument/2006/relationships/oleObject" Target="../embeddings/oleObject153.bin"/><Relationship Id="rId40" Type="http://schemas.openxmlformats.org/officeDocument/2006/relationships/image" Target="../media/image63.wmf"/><Relationship Id="rId4" Type="http://schemas.openxmlformats.org/officeDocument/2006/relationships/oleObject" Target="../embeddings/oleObject127.bin"/><Relationship Id="rId39" Type="http://schemas.openxmlformats.org/officeDocument/2006/relationships/oleObject" Target="../embeddings/oleObject152.bin"/><Relationship Id="rId38" Type="http://schemas.openxmlformats.org/officeDocument/2006/relationships/image" Target="../media/image62.wmf"/><Relationship Id="rId37" Type="http://schemas.openxmlformats.org/officeDocument/2006/relationships/oleObject" Target="../embeddings/oleObject151.bin"/><Relationship Id="rId36" Type="http://schemas.openxmlformats.org/officeDocument/2006/relationships/image" Target="../media/image61.wmf"/><Relationship Id="rId35" Type="http://schemas.openxmlformats.org/officeDocument/2006/relationships/oleObject" Target="../embeddings/oleObject150.bin"/><Relationship Id="rId34" Type="http://schemas.openxmlformats.org/officeDocument/2006/relationships/oleObject" Target="../embeddings/oleObject149.bin"/><Relationship Id="rId33" Type="http://schemas.openxmlformats.org/officeDocument/2006/relationships/oleObject" Target="../embeddings/oleObject148.bin"/><Relationship Id="rId32" Type="http://schemas.openxmlformats.org/officeDocument/2006/relationships/oleObject" Target="../embeddings/oleObject147.bin"/><Relationship Id="rId31" Type="http://schemas.openxmlformats.org/officeDocument/2006/relationships/oleObject" Target="../embeddings/oleObject146.bin"/><Relationship Id="rId30" Type="http://schemas.openxmlformats.org/officeDocument/2006/relationships/oleObject" Target="../embeddings/oleObject145.bin"/><Relationship Id="rId3" Type="http://schemas.openxmlformats.org/officeDocument/2006/relationships/oleObject" Target="../embeddings/oleObject126.bin"/><Relationship Id="rId29" Type="http://schemas.openxmlformats.org/officeDocument/2006/relationships/oleObject" Target="../embeddings/oleObject144.bin"/><Relationship Id="rId28" Type="http://schemas.openxmlformats.org/officeDocument/2006/relationships/image" Target="../media/image60.wmf"/><Relationship Id="rId27" Type="http://schemas.openxmlformats.org/officeDocument/2006/relationships/oleObject" Target="../embeddings/oleObject143.bin"/><Relationship Id="rId26" Type="http://schemas.openxmlformats.org/officeDocument/2006/relationships/image" Target="../media/image54.wmf"/><Relationship Id="rId25" Type="http://schemas.openxmlformats.org/officeDocument/2006/relationships/oleObject" Target="../embeddings/oleObject142.bin"/><Relationship Id="rId24" Type="http://schemas.openxmlformats.org/officeDocument/2006/relationships/oleObject" Target="../embeddings/oleObject141.bin"/><Relationship Id="rId23" Type="http://schemas.openxmlformats.org/officeDocument/2006/relationships/oleObject" Target="../embeddings/oleObject140.bin"/><Relationship Id="rId22" Type="http://schemas.openxmlformats.org/officeDocument/2006/relationships/oleObject" Target="../embeddings/oleObject139.bin"/><Relationship Id="rId21" Type="http://schemas.openxmlformats.org/officeDocument/2006/relationships/oleObject" Target="../embeddings/oleObject138.bin"/><Relationship Id="rId20" Type="http://schemas.openxmlformats.org/officeDocument/2006/relationships/image" Target="../media/image50.wmf"/><Relationship Id="rId2" Type="http://schemas.openxmlformats.org/officeDocument/2006/relationships/image" Target="../media/image56.wmf"/><Relationship Id="rId19" Type="http://schemas.openxmlformats.org/officeDocument/2006/relationships/oleObject" Target="../embeddings/oleObject137.bin"/><Relationship Id="rId18" Type="http://schemas.openxmlformats.org/officeDocument/2006/relationships/image" Target="../media/image36.wmf"/><Relationship Id="rId17" Type="http://schemas.openxmlformats.org/officeDocument/2006/relationships/oleObject" Target="../embeddings/oleObject136.bin"/><Relationship Id="rId16" Type="http://schemas.openxmlformats.org/officeDocument/2006/relationships/oleObject" Target="../embeddings/oleObject135.bin"/><Relationship Id="rId15" Type="http://schemas.openxmlformats.org/officeDocument/2006/relationships/oleObject" Target="../embeddings/oleObject134.bin"/><Relationship Id="rId14" Type="http://schemas.openxmlformats.org/officeDocument/2006/relationships/oleObject" Target="../embeddings/oleObject133.bin"/><Relationship Id="rId13" Type="http://schemas.openxmlformats.org/officeDocument/2006/relationships/image" Target="../media/image33.wmf"/><Relationship Id="rId12" Type="http://schemas.openxmlformats.org/officeDocument/2006/relationships/oleObject" Target="../embeddings/oleObject132.bin"/><Relationship Id="rId11" Type="http://schemas.openxmlformats.org/officeDocument/2006/relationships/image" Target="../media/image59.wmf"/><Relationship Id="rId10" Type="http://schemas.openxmlformats.org/officeDocument/2006/relationships/oleObject" Target="../embeddings/oleObject131.bin"/><Relationship Id="rId1" Type="http://schemas.openxmlformats.org/officeDocument/2006/relationships/oleObject" Target="../embeddings/oleObject12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22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7.xml"/><Relationship Id="rId3" Type="http://schemas.openxmlformats.org/officeDocument/2006/relationships/oleObject" Target="../embeddings/oleObject24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w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4" name="Group 3073"/>
          <p:cNvGrpSpPr/>
          <p:nvPr/>
        </p:nvGrpSpPr>
        <p:grpSpPr>
          <a:xfrm>
            <a:off x="977900" y="3211513"/>
            <a:ext cx="7508875" cy="255587"/>
            <a:chOff x="456" y="1496"/>
            <a:chExt cx="4730" cy="161"/>
          </a:xfrm>
        </p:grpSpPr>
        <p:sp>
          <p:nvSpPr>
            <p:cNvPr id="3075" name="Rectangle 3074"/>
            <p:cNvSpPr/>
            <p:nvPr/>
          </p:nvSpPr>
          <p:spPr>
            <a:xfrm>
              <a:off x="456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6" name="Rectangle 3075"/>
            <p:cNvSpPr/>
            <p:nvPr/>
          </p:nvSpPr>
          <p:spPr>
            <a:xfrm>
              <a:off x="92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7" name="Rectangle 3076"/>
            <p:cNvSpPr/>
            <p:nvPr/>
          </p:nvSpPr>
          <p:spPr>
            <a:xfrm>
              <a:off x="1403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8" name="Rectangle 3077"/>
            <p:cNvSpPr/>
            <p:nvPr/>
          </p:nvSpPr>
          <p:spPr>
            <a:xfrm>
              <a:off x="187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9" name="Rectangle 3078"/>
            <p:cNvSpPr/>
            <p:nvPr/>
          </p:nvSpPr>
          <p:spPr>
            <a:xfrm>
              <a:off x="2348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0" name="Rectangle 3079"/>
            <p:cNvSpPr/>
            <p:nvPr/>
          </p:nvSpPr>
          <p:spPr>
            <a:xfrm>
              <a:off x="2821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1" name="Rectangle 3080"/>
            <p:cNvSpPr/>
            <p:nvPr/>
          </p:nvSpPr>
          <p:spPr>
            <a:xfrm>
              <a:off x="329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2" name="Rectangle 3081"/>
            <p:cNvSpPr/>
            <p:nvPr/>
          </p:nvSpPr>
          <p:spPr>
            <a:xfrm>
              <a:off x="3768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3" name="Rectangle 3082"/>
            <p:cNvSpPr/>
            <p:nvPr/>
          </p:nvSpPr>
          <p:spPr>
            <a:xfrm>
              <a:off x="423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4" name="Rectangle 3083"/>
            <p:cNvSpPr/>
            <p:nvPr/>
          </p:nvSpPr>
          <p:spPr>
            <a:xfrm>
              <a:off x="4713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085" name="Text Box 3084"/>
          <p:cNvSpPr txBox="1"/>
          <p:nvPr/>
        </p:nvSpPr>
        <p:spPr>
          <a:xfrm>
            <a:off x="1397000" y="34782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0.1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86" name="Text Box 3085"/>
          <p:cNvSpPr txBox="1"/>
          <p:nvPr/>
        </p:nvSpPr>
        <p:spPr>
          <a:xfrm>
            <a:off x="2178050" y="347186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0.2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87" name="Text Box 3086"/>
          <p:cNvSpPr txBox="1"/>
          <p:nvPr/>
        </p:nvSpPr>
        <p:spPr>
          <a:xfrm>
            <a:off x="2946400" y="34782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0.3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88" name="Text Box 3087"/>
          <p:cNvSpPr txBox="1"/>
          <p:nvPr/>
        </p:nvSpPr>
        <p:spPr>
          <a:xfrm>
            <a:off x="3663950" y="34782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0.4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89" name="Text Box 3088"/>
          <p:cNvSpPr txBox="1"/>
          <p:nvPr/>
        </p:nvSpPr>
        <p:spPr>
          <a:xfrm>
            <a:off x="4419600" y="345916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solidFill>
                  <a:srgbClr val="FF3399"/>
                </a:solidFill>
                <a:latin typeface="Comic Sans MS" panose="030F0702030302020204" pitchFamily="66" charset="0"/>
              </a:rPr>
              <a:t>0.5</a:t>
            </a:r>
            <a:endParaRPr sz="1800">
              <a:solidFill>
                <a:srgbClr val="FF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3090" name="Text Box 3089"/>
          <p:cNvSpPr txBox="1"/>
          <p:nvPr/>
        </p:nvSpPr>
        <p:spPr>
          <a:xfrm>
            <a:off x="5175250" y="347186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0.6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91" name="Text Box 3090"/>
          <p:cNvSpPr txBox="1"/>
          <p:nvPr/>
        </p:nvSpPr>
        <p:spPr>
          <a:xfrm>
            <a:off x="5918200" y="34655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0.7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92" name="Text Box 3091"/>
          <p:cNvSpPr txBox="1"/>
          <p:nvPr/>
        </p:nvSpPr>
        <p:spPr>
          <a:xfrm>
            <a:off x="6718300" y="34655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0.8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093" name="Text Box 3092"/>
          <p:cNvSpPr txBox="1"/>
          <p:nvPr/>
        </p:nvSpPr>
        <p:spPr>
          <a:xfrm>
            <a:off x="7410450" y="347186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0.9</a:t>
            </a:r>
            <a:endParaRPr sz="1800">
              <a:latin typeface="Comic Sans MS" panose="030F0702030302020204" pitchFamily="66" charset="0"/>
            </a:endParaRPr>
          </a:p>
        </p:txBody>
      </p:sp>
      <p:grpSp>
        <p:nvGrpSpPr>
          <p:cNvPr id="3094" name="Group 3093"/>
          <p:cNvGrpSpPr/>
          <p:nvPr/>
        </p:nvGrpSpPr>
        <p:grpSpPr>
          <a:xfrm>
            <a:off x="781050" y="3452813"/>
            <a:ext cx="8096250" cy="379412"/>
            <a:chOff x="332" y="1648"/>
            <a:chExt cx="5100" cy="239"/>
          </a:xfrm>
        </p:grpSpPr>
        <p:sp>
          <p:nvSpPr>
            <p:cNvPr id="3095" name="Text Box 3094"/>
            <p:cNvSpPr txBox="1"/>
            <p:nvPr/>
          </p:nvSpPr>
          <p:spPr>
            <a:xfrm>
              <a:off x="332" y="165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96" name="Text Box 3095"/>
            <p:cNvSpPr txBox="1"/>
            <p:nvPr/>
          </p:nvSpPr>
          <p:spPr>
            <a:xfrm>
              <a:off x="5076" y="164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3097" name="Group 3096"/>
          <p:cNvGrpSpPr/>
          <p:nvPr/>
        </p:nvGrpSpPr>
        <p:grpSpPr>
          <a:xfrm>
            <a:off x="742950" y="5097463"/>
            <a:ext cx="8204200" cy="620712"/>
            <a:chOff x="368" y="2492"/>
            <a:chExt cx="5168" cy="391"/>
          </a:xfrm>
        </p:grpSpPr>
        <p:grpSp>
          <p:nvGrpSpPr>
            <p:cNvPr id="3098" name="Group 3097"/>
            <p:cNvGrpSpPr/>
            <p:nvPr/>
          </p:nvGrpSpPr>
          <p:grpSpPr>
            <a:xfrm>
              <a:off x="492" y="2492"/>
              <a:ext cx="4730" cy="161"/>
              <a:chOff x="456" y="1496"/>
              <a:chExt cx="4730" cy="161"/>
            </a:xfrm>
          </p:grpSpPr>
          <p:sp>
            <p:nvSpPr>
              <p:cNvPr id="3099" name="Rectangle 3098"/>
              <p:cNvSpPr/>
              <p:nvPr/>
            </p:nvSpPr>
            <p:spPr>
              <a:xfrm>
                <a:off x="456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0" name="Rectangle 3099"/>
              <p:cNvSpPr/>
              <p:nvPr/>
            </p:nvSpPr>
            <p:spPr>
              <a:xfrm>
                <a:off x="92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1" name="Rectangle 3100"/>
              <p:cNvSpPr/>
              <p:nvPr/>
            </p:nvSpPr>
            <p:spPr>
              <a:xfrm>
                <a:off x="1403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2" name="Rectangle 3101"/>
              <p:cNvSpPr/>
              <p:nvPr/>
            </p:nvSpPr>
            <p:spPr>
              <a:xfrm>
                <a:off x="187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3" name="Rectangle 3102"/>
              <p:cNvSpPr/>
              <p:nvPr/>
            </p:nvSpPr>
            <p:spPr>
              <a:xfrm>
                <a:off x="2348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4" name="Rectangle 3103"/>
              <p:cNvSpPr/>
              <p:nvPr/>
            </p:nvSpPr>
            <p:spPr>
              <a:xfrm>
                <a:off x="2821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5" name="Rectangle 3104"/>
              <p:cNvSpPr/>
              <p:nvPr/>
            </p:nvSpPr>
            <p:spPr>
              <a:xfrm>
                <a:off x="329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6" name="Rectangle 3105"/>
              <p:cNvSpPr/>
              <p:nvPr/>
            </p:nvSpPr>
            <p:spPr>
              <a:xfrm>
                <a:off x="3768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7" name="Rectangle 3106"/>
              <p:cNvSpPr/>
              <p:nvPr/>
            </p:nvSpPr>
            <p:spPr>
              <a:xfrm>
                <a:off x="423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08" name="Rectangle 3107"/>
              <p:cNvSpPr/>
              <p:nvPr/>
            </p:nvSpPr>
            <p:spPr>
              <a:xfrm>
                <a:off x="4713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109" name="Text Box 3108"/>
            <p:cNvSpPr txBox="1"/>
            <p:nvPr/>
          </p:nvSpPr>
          <p:spPr>
            <a:xfrm>
              <a:off x="368" y="2652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10" name="Text Box 3109"/>
            <p:cNvSpPr txBox="1"/>
            <p:nvPr/>
          </p:nvSpPr>
          <p:spPr>
            <a:xfrm>
              <a:off x="5052" y="2644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111" name="Text Box 3110"/>
          <p:cNvSpPr txBox="1"/>
          <p:nvPr/>
        </p:nvSpPr>
        <p:spPr>
          <a:xfrm>
            <a:off x="1339850" y="53832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10%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2" name="Text Box 3111"/>
          <p:cNvSpPr txBox="1"/>
          <p:nvPr/>
        </p:nvSpPr>
        <p:spPr>
          <a:xfrm>
            <a:off x="2127250" y="536416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20%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3" name="Text Box 3112"/>
          <p:cNvSpPr txBox="1"/>
          <p:nvPr/>
        </p:nvSpPr>
        <p:spPr>
          <a:xfrm>
            <a:off x="2876550" y="53705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30%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4" name="Text Box 3113"/>
          <p:cNvSpPr txBox="1"/>
          <p:nvPr/>
        </p:nvSpPr>
        <p:spPr>
          <a:xfrm>
            <a:off x="3702050" y="53705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40%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5" name="Text Box 3114"/>
          <p:cNvSpPr txBox="1"/>
          <p:nvPr/>
        </p:nvSpPr>
        <p:spPr>
          <a:xfrm>
            <a:off x="4425950" y="53705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solidFill>
                  <a:srgbClr val="FF3399"/>
                </a:solidFill>
                <a:latin typeface="Comic Sans MS" panose="030F0702030302020204" pitchFamily="66" charset="0"/>
              </a:rPr>
              <a:t>50%</a:t>
            </a:r>
            <a:endParaRPr sz="1800">
              <a:solidFill>
                <a:srgbClr val="FF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3116" name="Text Box 3115"/>
          <p:cNvSpPr txBox="1"/>
          <p:nvPr/>
        </p:nvSpPr>
        <p:spPr>
          <a:xfrm>
            <a:off x="5187950" y="537686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60%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7" name="Text Box 3116"/>
          <p:cNvSpPr txBox="1"/>
          <p:nvPr/>
        </p:nvSpPr>
        <p:spPr>
          <a:xfrm>
            <a:off x="5918200" y="53578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70%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8" name="Text Box 3117"/>
          <p:cNvSpPr txBox="1"/>
          <p:nvPr/>
        </p:nvSpPr>
        <p:spPr>
          <a:xfrm>
            <a:off x="6673850" y="53705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80%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3119" name="Text Box 3118"/>
          <p:cNvSpPr txBox="1"/>
          <p:nvPr/>
        </p:nvSpPr>
        <p:spPr>
          <a:xfrm>
            <a:off x="7454900" y="53578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90%</a:t>
            </a:r>
            <a:endParaRPr sz="1800">
              <a:latin typeface="Comic Sans MS" panose="030F0702030302020204" pitchFamily="66" charset="0"/>
            </a:endParaRPr>
          </a:p>
        </p:txBody>
      </p:sp>
      <p:graphicFrame>
        <p:nvGraphicFramePr>
          <p:cNvPr id="3120" name="Object 3119"/>
          <p:cNvGraphicFramePr/>
          <p:nvPr/>
        </p:nvGraphicFramePr>
        <p:xfrm>
          <a:off x="1495425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95425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1" name="Object 3120"/>
          <p:cNvGraphicFramePr/>
          <p:nvPr/>
        </p:nvGraphicFramePr>
        <p:xfrm>
          <a:off x="223837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837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2" name="Object 3121"/>
          <p:cNvGraphicFramePr/>
          <p:nvPr/>
        </p:nvGraphicFramePr>
        <p:xfrm>
          <a:off x="3000375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228600" imgH="405765" progId="Equation.DSMT4">
                  <p:embed/>
                </p:oleObj>
              </mc:Choice>
              <mc:Fallback>
                <p:oleObj name="" r:id="rId5" imgW="228600" imgH="405765" progId="Equation.DSMT4">
                  <p:embed/>
                  <p:pic>
                    <p:nvPicPr>
                      <p:cNvPr id="0" name="Picture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00375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" name="Object 3122"/>
          <p:cNvGraphicFramePr/>
          <p:nvPr/>
        </p:nvGraphicFramePr>
        <p:xfrm>
          <a:off x="375285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228600" imgH="405765" progId="Equation.DSMT4">
                  <p:embed/>
                </p:oleObj>
              </mc:Choice>
              <mc:Fallback>
                <p:oleObj name="" r:id="rId7" imgW="228600" imgH="405765" progId="Equation.DSMT4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5285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4" name="Object 3123"/>
          <p:cNvGraphicFramePr/>
          <p:nvPr/>
        </p:nvGraphicFramePr>
        <p:xfrm>
          <a:off x="449580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9" imgW="228600" imgH="405765" progId="Equation.DSMT4">
                  <p:embed/>
                </p:oleObj>
              </mc:Choice>
              <mc:Fallback>
                <p:oleObj name="" r:id="rId9" imgW="228600" imgH="40576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9580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5" name="Object 3124"/>
          <p:cNvGraphicFramePr/>
          <p:nvPr/>
        </p:nvGraphicFramePr>
        <p:xfrm>
          <a:off x="5276850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1" imgW="228600" imgH="405765" progId="Equation.DSMT4">
                  <p:embed/>
                </p:oleObj>
              </mc:Choice>
              <mc:Fallback>
                <p:oleObj name="" r:id="rId11" imgW="228600" imgH="405765" progId="Equation.DSMT4">
                  <p:embed/>
                  <p:pic>
                    <p:nvPicPr>
                      <p:cNvPr id="0" name="Picture 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76850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6" name="Object 3125"/>
          <p:cNvGraphicFramePr/>
          <p:nvPr/>
        </p:nvGraphicFramePr>
        <p:xfrm>
          <a:off x="602932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13" imgW="228600" imgH="405765" progId="Equation.DSMT4">
                  <p:embed/>
                </p:oleObj>
              </mc:Choice>
              <mc:Fallback>
                <p:oleObj name="" r:id="rId13" imgW="228600" imgH="405765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2932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7" name="Object 3126"/>
          <p:cNvGraphicFramePr/>
          <p:nvPr/>
        </p:nvGraphicFramePr>
        <p:xfrm>
          <a:off x="6762750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15" imgW="228600" imgH="405765" progId="Equation.DSMT4">
                  <p:embed/>
                </p:oleObj>
              </mc:Choice>
              <mc:Fallback>
                <p:oleObj name="" r:id="rId15" imgW="228600" imgH="40576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762750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8" name="Object 3127"/>
          <p:cNvGraphicFramePr/>
          <p:nvPr/>
        </p:nvGraphicFramePr>
        <p:xfrm>
          <a:off x="7477125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7" imgW="228600" imgH="405765" progId="Equation.DSMT4">
                  <p:embed/>
                </p:oleObj>
              </mc:Choice>
              <mc:Fallback>
                <p:oleObj name="" r:id="rId17" imgW="228600" imgH="405765" progId="Equation.DSMT4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477125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29" name="Group 3128"/>
          <p:cNvGrpSpPr/>
          <p:nvPr/>
        </p:nvGrpSpPr>
        <p:grpSpPr>
          <a:xfrm>
            <a:off x="781050" y="1116013"/>
            <a:ext cx="7800975" cy="725487"/>
            <a:chOff x="492" y="464"/>
            <a:chExt cx="4914" cy="457"/>
          </a:xfrm>
        </p:grpSpPr>
        <p:grpSp>
          <p:nvGrpSpPr>
            <p:cNvPr id="3130" name="Group 3129"/>
            <p:cNvGrpSpPr/>
            <p:nvPr/>
          </p:nvGrpSpPr>
          <p:grpSpPr>
            <a:xfrm>
              <a:off x="576" y="464"/>
              <a:ext cx="4730" cy="161"/>
              <a:chOff x="576" y="464"/>
              <a:chExt cx="4730" cy="161"/>
            </a:xfrm>
          </p:grpSpPr>
          <p:sp>
            <p:nvSpPr>
              <p:cNvPr id="3131" name="Rectangle 3130"/>
              <p:cNvSpPr/>
              <p:nvPr/>
            </p:nvSpPr>
            <p:spPr>
              <a:xfrm>
                <a:off x="576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2" name="Rectangle 3131"/>
              <p:cNvSpPr/>
              <p:nvPr/>
            </p:nvSpPr>
            <p:spPr>
              <a:xfrm>
                <a:off x="104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3" name="Rectangle 3132"/>
              <p:cNvSpPr/>
              <p:nvPr/>
            </p:nvSpPr>
            <p:spPr>
              <a:xfrm>
                <a:off x="1523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4" name="Rectangle 3133"/>
              <p:cNvSpPr/>
              <p:nvPr/>
            </p:nvSpPr>
            <p:spPr>
              <a:xfrm>
                <a:off x="199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5" name="Rectangle 3134"/>
              <p:cNvSpPr/>
              <p:nvPr/>
            </p:nvSpPr>
            <p:spPr>
              <a:xfrm>
                <a:off x="2468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6" name="Rectangle 3135"/>
              <p:cNvSpPr/>
              <p:nvPr/>
            </p:nvSpPr>
            <p:spPr>
              <a:xfrm>
                <a:off x="2941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7" name="Rectangle 3136"/>
              <p:cNvSpPr/>
              <p:nvPr/>
            </p:nvSpPr>
            <p:spPr>
              <a:xfrm>
                <a:off x="341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8" name="Rectangle 3137"/>
              <p:cNvSpPr/>
              <p:nvPr/>
            </p:nvSpPr>
            <p:spPr>
              <a:xfrm>
                <a:off x="3888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39" name="Rectangle 3138"/>
              <p:cNvSpPr/>
              <p:nvPr/>
            </p:nvSpPr>
            <p:spPr>
              <a:xfrm>
                <a:off x="435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40" name="Rectangle 3139"/>
              <p:cNvSpPr/>
              <p:nvPr/>
            </p:nvSpPr>
            <p:spPr>
              <a:xfrm>
                <a:off x="4833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141" name="Text Box 3140"/>
            <p:cNvSpPr txBox="1"/>
            <p:nvPr/>
          </p:nvSpPr>
          <p:spPr>
            <a:xfrm>
              <a:off x="492" y="690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42" name="Text Box 3141"/>
            <p:cNvSpPr txBox="1"/>
            <p:nvPr/>
          </p:nvSpPr>
          <p:spPr>
            <a:xfrm>
              <a:off x="5184" y="666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143" name="Text Box 3142"/>
          <p:cNvSpPr txBox="1"/>
          <p:nvPr/>
        </p:nvSpPr>
        <p:spPr>
          <a:xfrm>
            <a:off x="1495425" y="323850"/>
            <a:ext cx="6480175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>
                <a:solidFill>
                  <a:schemeClr val="accent2"/>
                </a:solidFill>
                <a:latin typeface="Comic Sans MS" panose="030F0702030302020204" pitchFamily="66" charset="0"/>
              </a:rPr>
              <a:t>Fractions, Decimals and Percentages</a:t>
            </a:r>
            <a:endParaRPr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3144" name="Text Box 3143"/>
          <p:cNvSpPr txBox="1"/>
          <p:nvPr/>
        </p:nvSpPr>
        <p:spPr>
          <a:xfrm>
            <a:off x="1077913" y="6076950"/>
            <a:ext cx="7231062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>
                <a:solidFill>
                  <a:schemeClr val="accent2"/>
                </a:solidFill>
                <a:latin typeface="Comic Sans MS" panose="030F0702030302020204" pitchFamily="66" charset="0"/>
              </a:rPr>
              <a:t>Just different ways of saying the same thing.</a:t>
            </a:r>
            <a:endParaRPr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145" name="Group 3144"/>
          <p:cNvGrpSpPr/>
          <p:nvPr/>
        </p:nvGrpSpPr>
        <p:grpSpPr>
          <a:xfrm>
            <a:off x="4549775" y="2185988"/>
            <a:ext cx="254000" cy="2614612"/>
            <a:chOff x="2866" y="1377"/>
            <a:chExt cx="160" cy="1647"/>
          </a:xfrm>
        </p:grpSpPr>
        <p:graphicFrame>
          <p:nvGraphicFramePr>
            <p:cNvPr id="3146" name="Object 3145"/>
            <p:cNvGraphicFramePr/>
            <p:nvPr/>
          </p:nvGraphicFramePr>
          <p:xfrm>
            <a:off x="2866" y="1377"/>
            <a:ext cx="13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19" imgW="152400" imgH="405765" progId="Equation.DSMT4">
                    <p:embed/>
                  </p:oleObj>
                </mc:Choice>
                <mc:Fallback>
                  <p:oleObj name="" r:id="rId19" imgW="152400" imgH="405765" progId="Equation.DSMT4">
                    <p:embed/>
                    <p:pic>
                      <p:nvPicPr>
                        <p:cNvPr id="0" name="Picture 9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866" y="1377"/>
                          <a:ext cx="136" cy="363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3399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47" name="Object 3146"/>
            <p:cNvGraphicFramePr/>
            <p:nvPr/>
          </p:nvGraphicFramePr>
          <p:xfrm>
            <a:off x="2890" y="2661"/>
            <a:ext cx="13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21" imgW="152400" imgH="405765" progId="Equation.DSMT4">
                    <p:embed/>
                  </p:oleObj>
                </mc:Choice>
                <mc:Fallback>
                  <p:oleObj name="" r:id="rId21" imgW="152400" imgH="405765" progId="Equation.DSMT4">
                    <p:embed/>
                    <p:pic>
                      <p:nvPicPr>
                        <p:cNvPr id="0" name="Picture 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890" y="2661"/>
                          <a:ext cx="136" cy="363"/>
                        </a:xfrm>
                        <a:prstGeom prst="rect">
                          <a:avLst/>
                        </a:prstGeom>
                        <a:noFill/>
                        <a:ln w="9525" cap="flat" cmpd="sng">
                          <a:solidFill>
                            <a:srgbClr val="FF3399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3" grpId="0"/>
      <p:bldP spid="3111" grpId="0"/>
      <p:bldP spid="3112" grpId="0"/>
      <p:bldP spid="3113" grpId="0"/>
      <p:bldP spid="3114" grpId="0"/>
      <p:bldP spid="3115" grpId="0"/>
      <p:bldP spid="3116" grpId="0"/>
      <p:bldP spid="3117" grpId="0"/>
      <p:bldP spid="3118" grpId="0"/>
      <p:bldP spid="3119" grpId="0"/>
      <p:bldP spid="3143" grpId="0" animBg="1"/>
      <p:bldP spid="3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grpSp>
        <p:nvGrpSpPr>
          <p:cNvPr id="12290" name="Group 12289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12291" name="Text Box 12290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292" name="Text Box 12291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293" name="Text Box 12292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294" name="Rectangle 12293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295" name="Rectangle 12294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296" name="Rectangle 12295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297" name="Rectangle 12296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298" name="Rectangle 12297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299" name="Rectangle 12298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0" name="Rectangle 12299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1" name="Rectangle 12300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2" name="Rectangle 12301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3" name="Rectangle 12302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4" name="Rectangle 12303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5" name="Rectangle 12304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6" name="Rectangle 12305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7" name="Rectangle 12306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8" name="Rectangle 12307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9" name="Rectangle 12308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0" name="Rectangle 12309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1" name="Rectangle 12310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2" name="Rectangle 12311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3" name="Rectangle 12312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4" name="Text Box 12313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15" name="Rectangle 12314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6" name="Rectangle 12315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7" name="Rectangle 12316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8" name="Rectangle 12317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9" name="Rectangle 12318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0" name="Rectangle 12319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1" name="Rectangle 12320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2" name="Rectangle 12321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3" name="Rectangle 12322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4" name="Rectangle 12323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5" name="Text Box 12324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6" name="Text Box 12325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7" name="Text Box 12326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8" name="Text Box 12327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9" name="Text Box 12328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30" name="Text Box 12329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2331" name="Text Box 12330"/>
          <p:cNvSpPr txBox="1"/>
          <p:nvPr/>
        </p:nvSpPr>
        <p:spPr>
          <a:xfrm>
            <a:off x="3086100" y="405765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0.3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2332" name="Text Box 12331"/>
          <p:cNvSpPr txBox="1"/>
          <p:nvPr/>
        </p:nvSpPr>
        <p:spPr>
          <a:xfrm>
            <a:off x="6324600" y="407670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0.7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12333" name="Object 12332"/>
          <p:cNvGraphicFramePr/>
          <p:nvPr/>
        </p:nvGraphicFramePr>
        <p:xfrm>
          <a:off x="2295525" y="2233613"/>
          <a:ext cx="10477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494665" imgH="405765" progId="Equation.DSMT4">
                  <p:embed/>
                </p:oleObj>
              </mc:Choice>
              <mc:Fallback>
                <p:oleObj name="" r:id="rId1" imgW="494665" imgH="405765" progId="Equation.DSMT4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95525" y="2233613"/>
                        <a:ext cx="1047750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4" name="Object 12333"/>
          <p:cNvGraphicFramePr/>
          <p:nvPr/>
        </p:nvGraphicFramePr>
        <p:xfrm>
          <a:off x="5776913" y="2214563"/>
          <a:ext cx="104616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3" imgW="494665" imgH="405765" progId="Equation.DSMT4">
                  <p:embed/>
                </p:oleObj>
              </mc:Choice>
              <mc:Fallback>
                <p:oleObj name="" r:id="rId3" imgW="494665" imgH="405765" progId="Equation.DSMT4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76913" y="2214563"/>
                        <a:ext cx="1046162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5" name="Text Box 12334"/>
          <p:cNvSpPr txBox="1"/>
          <p:nvPr/>
        </p:nvSpPr>
        <p:spPr>
          <a:xfrm>
            <a:off x="3067050" y="592455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40%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2336" name="Text Box 12335"/>
          <p:cNvSpPr txBox="1"/>
          <p:nvPr/>
        </p:nvSpPr>
        <p:spPr>
          <a:xfrm>
            <a:off x="5543550" y="590550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60%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1" grpId="0" animBg="1"/>
      <p:bldP spid="12332" grpId="0" animBg="1"/>
      <p:bldP spid="12335" grpId="0" animBg="1"/>
      <p:bldP spid="123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grpSp>
        <p:nvGrpSpPr>
          <p:cNvPr id="13314" name="Group 13313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13315" name="Text Box 13314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16" name="Text Box 13315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17" name="Text Box 13316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18" name="Rectangle 13317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19" name="Rectangle 13318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0" name="Rectangle 13319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1" name="Rectangle 13320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2" name="Rectangle 13321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3" name="Rectangle 13322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4" name="Rectangle 13323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5" name="Rectangle 13324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6" name="Rectangle 13325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7" name="Rectangle 13326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8" name="Rectangle 13327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29" name="Rectangle 13328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0" name="Rectangle 13329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1" name="Rectangle 13330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2" name="Rectangle 13331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3" name="Rectangle 13332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4" name="Rectangle 13333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5" name="Rectangle 13334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6" name="Rectangle 13335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7" name="Rectangle 13336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38" name="Text Box 13337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39" name="Rectangle 13338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0" name="Rectangle 13339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1" name="Rectangle 13340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2" name="Rectangle 13341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3" name="Rectangle 13342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4" name="Rectangle 13343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5" name="Rectangle 13344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6" name="Rectangle 13345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7" name="Rectangle 13346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8" name="Rectangle 13347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3349" name="Text Box 13348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50" name="Text Box 13349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51" name="Text Box 13350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52" name="Text Box 13351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53" name="Text Box 13352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354" name="Text Box 13353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3355" name="Text Box 13354"/>
          <p:cNvSpPr txBox="1"/>
          <p:nvPr/>
        </p:nvSpPr>
        <p:spPr>
          <a:xfrm>
            <a:off x="2228850" y="411480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0.3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3356" name="Text Box 13355"/>
          <p:cNvSpPr txBox="1"/>
          <p:nvPr/>
        </p:nvSpPr>
        <p:spPr>
          <a:xfrm>
            <a:off x="5905500" y="413385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0.7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13357" name="Object 13356"/>
          <p:cNvGraphicFramePr/>
          <p:nvPr/>
        </p:nvGraphicFramePr>
        <p:xfrm>
          <a:off x="2568575" y="223361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68575" y="223361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8" name="Object 13357"/>
          <p:cNvGraphicFramePr/>
          <p:nvPr/>
        </p:nvGraphicFramePr>
        <p:xfrm>
          <a:off x="6169025" y="2176463"/>
          <a:ext cx="482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69025" y="2176463"/>
                        <a:ext cx="482600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9" name="Text Box 13358"/>
          <p:cNvSpPr txBox="1"/>
          <p:nvPr/>
        </p:nvSpPr>
        <p:spPr>
          <a:xfrm>
            <a:off x="2571750" y="590550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70%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3360" name="Text Box 13359"/>
          <p:cNvSpPr txBox="1"/>
          <p:nvPr/>
        </p:nvSpPr>
        <p:spPr>
          <a:xfrm>
            <a:off x="5753100" y="592455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30%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5" grpId="0" animBg="1"/>
      <p:bldP spid="13356" grpId="0" animBg="1"/>
      <p:bldP spid="13359" grpId="0" animBg="1"/>
      <p:bldP spid="133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338" name="Group 14337"/>
          <p:cNvGrpSpPr/>
          <p:nvPr/>
        </p:nvGrpSpPr>
        <p:grpSpPr>
          <a:xfrm>
            <a:off x="781050" y="685800"/>
            <a:ext cx="7800975" cy="1392238"/>
            <a:chOff x="492" y="432"/>
            <a:chExt cx="4914" cy="877"/>
          </a:xfrm>
        </p:grpSpPr>
        <p:grpSp>
          <p:nvGrpSpPr>
            <p:cNvPr id="14339" name="Group 14338"/>
            <p:cNvGrpSpPr/>
            <p:nvPr/>
          </p:nvGrpSpPr>
          <p:grpSpPr>
            <a:xfrm>
              <a:off x="492" y="764"/>
              <a:ext cx="4914" cy="545"/>
              <a:chOff x="492" y="764"/>
              <a:chExt cx="4914" cy="545"/>
            </a:xfrm>
          </p:grpSpPr>
          <p:grpSp>
            <p:nvGrpSpPr>
              <p:cNvPr id="14340" name="Group 14339"/>
              <p:cNvGrpSpPr/>
              <p:nvPr/>
            </p:nvGrpSpPr>
            <p:grpSpPr>
              <a:xfrm>
                <a:off x="576" y="764"/>
                <a:ext cx="4730" cy="161"/>
                <a:chOff x="576" y="464"/>
                <a:chExt cx="4730" cy="161"/>
              </a:xfrm>
            </p:grpSpPr>
            <p:sp>
              <p:nvSpPr>
                <p:cNvPr id="14341" name="Rectangle 14340"/>
                <p:cNvSpPr/>
                <p:nvPr/>
              </p:nvSpPr>
              <p:spPr>
                <a:xfrm>
                  <a:off x="576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2" name="Rectangle 14341"/>
                <p:cNvSpPr/>
                <p:nvPr/>
              </p:nvSpPr>
              <p:spPr>
                <a:xfrm>
                  <a:off x="1049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3" name="Rectangle 14342"/>
                <p:cNvSpPr/>
                <p:nvPr/>
              </p:nvSpPr>
              <p:spPr>
                <a:xfrm>
                  <a:off x="1523" y="464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4" name="Rectangle 14343"/>
                <p:cNvSpPr/>
                <p:nvPr/>
              </p:nvSpPr>
              <p:spPr>
                <a:xfrm>
                  <a:off x="1994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5" name="Rectangle 14344"/>
                <p:cNvSpPr/>
                <p:nvPr/>
              </p:nvSpPr>
              <p:spPr>
                <a:xfrm>
                  <a:off x="2468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6" name="Rectangle 14345"/>
                <p:cNvSpPr/>
                <p:nvPr/>
              </p:nvSpPr>
              <p:spPr>
                <a:xfrm>
                  <a:off x="2941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7" name="Rectangle 14346"/>
                <p:cNvSpPr/>
                <p:nvPr/>
              </p:nvSpPr>
              <p:spPr>
                <a:xfrm>
                  <a:off x="3414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8" name="Rectangle 14347"/>
                <p:cNvSpPr/>
                <p:nvPr/>
              </p:nvSpPr>
              <p:spPr>
                <a:xfrm>
                  <a:off x="3888" y="464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49" name="Rectangle 14348"/>
                <p:cNvSpPr/>
                <p:nvPr/>
              </p:nvSpPr>
              <p:spPr>
                <a:xfrm>
                  <a:off x="4359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4350" name="Rectangle 14349"/>
                <p:cNvSpPr/>
                <p:nvPr/>
              </p:nvSpPr>
              <p:spPr>
                <a:xfrm>
                  <a:off x="4833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aphicFrame>
            <p:nvGraphicFramePr>
              <p:cNvPr id="14351" name="Object 14350"/>
              <p:cNvGraphicFramePr/>
              <p:nvPr/>
            </p:nvGraphicFramePr>
            <p:xfrm>
              <a:off x="942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6" name="" r:id="rId1" imgW="228600" imgH="405765" progId="Equation.DSMT4">
                      <p:embed/>
                    </p:oleObj>
                  </mc:Choice>
                  <mc:Fallback>
                    <p:oleObj name="" r:id="rId1" imgW="228600" imgH="405765" progId="Equation.DSMT4">
                      <p:embed/>
                      <p:pic>
                        <p:nvPicPr>
                          <p:cNvPr id="0" name="Picture 3085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942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2" name="Object 14351"/>
              <p:cNvGraphicFramePr/>
              <p:nvPr/>
            </p:nvGraphicFramePr>
            <p:xfrm>
              <a:off x="1410" y="940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7" name="" r:id="rId3" imgW="228600" imgH="405765" progId="Equation.DSMT4">
                      <p:embed/>
                    </p:oleObj>
                  </mc:Choice>
                  <mc:Fallback>
                    <p:oleObj name="" r:id="rId3" imgW="228600" imgH="405765" progId="Equation.DSMT4">
                      <p:embed/>
                      <p:pic>
                        <p:nvPicPr>
                          <p:cNvPr id="0" name="Picture 3086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410" y="940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3" name="Object 14352"/>
              <p:cNvGraphicFramePr/>
              <p:nvPr/>
            </p:nvGraphicFramePr>
            <p:xfrm>
              <a:off x="1890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8" name="" r:id="rId5" imgW="228600" imgH="405765" progId="Equation.DSMT4">
                      <p:embed/>
                    </p:oleObj>
                  </mc:Choice>
                  <mc:Fallback>
                    <p:oleObj name="" r:id="rId5" imgW="228600" imgH="405765" progId="Equation.DSMT4">
                      <p:embed/>
                      <p:pic>
                        <p:nvPicPr>
                          <p:cNvPr id="0" name="Picture 3087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890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4" name="Object 14353"/>
              <p:cNvGraphicFramePr/>
              <p:nvPr/>
            </p:nvGraphicFramePr>
            <p:xfrm>
              <a:off x="2364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9" name="" r:id="rId7" imgW="228600" imgH="405765" progId="Equation.DSMT4">
                      <p:embed/>
                    </p:oleObj>
                  </mc:Choice>
                  <mc:Fallback>
                    <p:oleObj name="" r:id="rId7" imgW="228600" imgH="405765" progId="Equation.DSMT4">
                      <p:embed/>
                      <p:pic>
                        <p:nvPicPr>
                          <p:cNvPr id="0" name="Picture 3088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2364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5" name="Object 14354"/>
              <p:cNvGraphicFramePr/>
              <p:nvPr/>
            </p:nvGraphicFramePr>
            <p:xfrm>
              <a:off x="2832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0" name="" r:id="rId9" imgW="228600" imgH="405765" progId="Equation.DSMT4">
                      <p:embed/>
                    </p:oleObj>
                  </mc:Choice>
                  <mc:Fallback>
                    <p:oleObj name="" r:id="rId9" imgW="228600" imgH="405765" progId="Equation.DSMT4">
                      <p:embed/>
                      <p:pic>
                        <p:nvPicPr>
                          <p:cNvPr id="0" name="Picture 3089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2832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6" name="Object 14355"/>
              <p:cNvGraphicFramePr/>
              <p:nvPr/>
            </p:nvGraphicFramePr>
            <p:xfrm>
              <a:off x="3324" y="940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1" name="" r:id="rId11" imgW="228600" imgH="405765" progId="Equation.DSMT4">
                      <p:embed/>
                    </p:oleObj>
                  </mc:Choice>
                  <mc:Fallback>
                    <p:oleObj name="" r:id="rId11" imgW="228600" imgH="405765" progId="Equation.DSMT4">
                      <p:embed/>
                      <p:pic>
                        <p:nvPicPr>
                          <p:cNvPr id="0" name="Picture 3090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324" y="940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7" name="Object 14356"/>
              <p:cNvGraphicFramePr/>
              <p:nvPr/>
            </p:nvGraphicFramePr>
            <p:xfrm>
              <a:off x="3798" y="940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2" name="" r:id="rId13" imgW="228600" imgH="405765" progId="Equation.DSMT4">
                      <p:embed/>
                    </p:oleObj>
                  </mc:Choice>
                  <mc:Fallback>
                    <p:oleObj name="" r:id="rId13" imgW="228600" imgH="405765" progId="Equation.DSMT4">
                      <p:embed/>
                      <p:pic>
                        <p:nvPicPr>
                          <p:cNvPr id="0" name="Picture 3091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3798" y="940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8" name="Object 14357"/>
              <p:cNvGraphicFramePr/>
              <p:nvPr/>
            </p:nvGraphicFramePr>
            <p:xfrm>
              <a:off x="4260" y="946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3" name="" r:id="rId15" imgW="228600" imgH="405765" progId="Equation.DSMT4">
                      <p:embed/>
                    </p:oleObj>
                  </mc:Choice>
                  <mc:Fallback>
                    <p:oleObj name="" r:id="rId15" imgW="228600" imgH="405765" progId="Equation.DSMT4">
                      <p:embed/>
                      <p:pic>
                        <p:nvPicPr>
                          <p:cNvPr id="0" name="Picture 3092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4260" y="946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9" name="Object 14358"/>
              <p:cNvGraphicFramePr/>
              <p:nvPr/>
            </p:nvGraphicFramePr>
            <p:xfrm>
              <a:off x="4710" y="946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4" name="" r:id="rId17" imgW="228600" imgH="405765" progId="Equation.DSMT4">
                      <p:embed/>
                    </p:oleObj>
                  </mc:Choice>
                  <mc:Fallback>
                    <p:oleObj name="" r:id="rId17" imgW="228600" imgH="405765" progId="Equation.DSMT4">
                      <p:embed/>
                      <p:pic>
                        <p:nvPicPr>
                          <p:cNvPr id="0" name="Picture 3093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710" y="946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4360" name="Group 14359"/>
              <p:cNvGrpSpPr/>
              <p:nvPr/>
            </p:nvGrpSpPr>
            <p:grpSpPr>
              <a:xfrm>
                <a:off x="492" y="764"/>
                <a:ext cx="4914" cy="457"/>
                <a:chOff x="492" y="464"/>
                <a:chExt cx="4914" cy="457"/>
              </a:xfrm>
            </p:grpSpPr>
            <p:grpSp>
              <p:nvGrpSpPr>
                <p:cNvPr id="14361" name="Group 14360"/>
                <p:cNvGrpSpPr/>
                <p:nvPr/>
              </p:nvGrpSpPr>
              <p:grpSpPr>
                <a:xfrm>
                  <a:off x="576" y="464"/>
                  <a:ext cx="4730" cy="161"/>
                  <a:chOff x="576" y="464"/>
                  <a:chExt cx="4730" cy="161"/>
                </a:xfrm>
              </p:grpSpPr>
              <p:sp>
                <p:nvSpPr>
                  <p:cNvPr id="14362" name="Rectangle 14361"/>
                  <p:cNvSpPr/>
                  <p:nvPr/>
                </p:nvSpPr>
                <p:spPr>
                  <a:xfrm>
                    <a:off x="576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3" name="Rectangle 14362"/>
                  <p:cNvSpPr/>
                  <p:nvPr/>
                </p:nvSpPr>
                <p:spPr>
                  <a:xfrm>
                    <a:off x="1049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4" name="Rectangle 14363"/>
                  <p:cNvSpPr/>
                  <p:nvPr/>
                </p:nvSpPr>
                <p:spPr>
                  <a:xfrm>
                    <a:off x="1523" y="464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5" name="Rectangle 14364"/>
                  <p:cNvSpPr/>
                  <p:nvPr/>
                </p:nvSpPr>
                <p:spPr>
                  <a:xfrm>
                    <a:off x="1994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6" name="Rectangle 14365"/>
                  <p:cNvSpPr/>
                  <p:nvPr/>
                </p:nvSpPr>
                <p:spPr>
                  <a:xfrm>
                    <a:off x="2468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7" name="Rectangle 14366"/>
                  <p:cNvSpPr/>
                  <p:nvPr/>
                </p:nvSpPr>
                <p:spPr>
                  <a:xfrm>
                    <a:off x="2941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8" name="Rectangle 14367"/>
                  <p:cNvSpPr/>
                  <p:nvPr/>
                </p:nvSpPr>
                <p:spPr>
                  <a:xfrm>
                    <a:off x="3414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69" name="Rectangle 14368"/>
                  <p:cNvSpPr/>
                  <p:nvPr/>
                </p:nvSpPr>
                <p:spPr>
                  <a:xfrm>
                    <a:off x="3888" y="464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70" name="Rectangle 14369"/>
                  <p:cNvSpPr/>
                  <p:nvPr/>
                </p:nvSpPr>
                <p:spPr>
                  <a:xfrm>
                    <a:off x="4359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4371" name="Rectangle 14370"/>
                  <p:cNvSpPr/>
                  <p:nvPr/>
                </p:nvSpPr>
                <p:spPr>
                  <a:xfrm>
                    <a:off x="4833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sp>
              <p:nvSpPr>
                <p:cNvPr id="14372" name="Text Box 14371"/>
                <p:cNvSpPr txBox="1"/>
                <p:nvPr/>
              </p:nvSpPr>
              <p:spPr>
                <a:xfrm>
                  <a:off x="492" y="690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4373" name="Text Box 14372"/>
                <p:cNvSpPr txBox="1"/>
                <p:nvPr/>
              </p:nvSpPr>
              <p:spPr>
                <a:xfrm>
                  <a:off x="5184" y="666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14374" name="Text Box 14373"/>
            <p:cNvSpPr txBox="1"/>
            <p:nvPr/>
          </p:nvSpPr>
          <p:spPr>
            <a:xfrm>
              <a:off x="576" y="432"/>
              <a:ext cx="1128" cy="23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5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56078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10 divisions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75" name="Group 14374"/>
          <p:cNvGrpSpPr/>
          <p:nvPr/>
        </p:nvGrpSpPr>
        <p:grpSpPr>
          <a:xfrm>
            <a:off x="758825" y="2152650"/>
            <a:ext cx="7813675" cy="1627188"/>
            <a:chOff x="478" y="1356"/>
            <a:chExt cx="4922" cy="1025"/>
          </a:xfrm>
        </p:grpSpPr>
        <p:grpSp>
          <p:nvGrpSpPr>
            <p:cNvPr id="14376" name="Group 14375"/>
            <p:cNvGrpSpPr/>
            <p:nvPr/>
          </p:nvGrpSpPr>
          <p:grpSpPr>
            <a:xfrm>
              <a:off x="478" y="1582"/>
              <a:ext cx="4922" cy="799"/>
              <a:chOff x="478" y="1474"/>
              <a:chExt cx="4922" cy="799"/>
            </a:xfrm>
          </p:grpSpPr>
          <p:grpSp>
            <p:nvGrpSpPr>
              <p:cNvPr id="14377" name="Group 14376"/>
              <p:cNvGrpSpPr/>
              <p:nvPr/>
            </p:nvGrpSpPr>
            <p:grpSpPr>
              <a:xfrm>
                <a:off x="564" y="1591"/>
                <a:ext cx="4735" cy="161"/>
                <a:chOff x="574" y="1005"/>
                <a:chExt cx="4735" cy="161"/>
              </a:xfrm>
            </p:grpSpPr>
            <p:grpSp>
              <p:nvGrpSpPr>
                <p:cNvPr id="14378" name="Group 14377"/>
                <p:cNvGrpSpPr/>
                <p:nvPr/>
              </p:nvGrpSpPr>
              <p:grpSpPr>
                <a:xfrm>
                  <a:off x="574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14379" name="Group 14378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380" name="Rectangle 14379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1" name="Rectangle 14380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2" name="Rectangle 14381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3" name="Rectangle 14382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4" name="Rectangle 14383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5" name="Rectangle 14384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6" name="Rectangle 14385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7" name="Rectangle 14386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8" name="Rectangle 14387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89" name="Rectangle 14388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390" name="Group 14389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391" name="Rectangle 14390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2" name="Rectangle 14391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3" name="Rectangle 14392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4" name="Rectangle 14393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5" name="Rectangle 14394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6" name="Rectangle 14395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7" name="Rectangle 14396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8" name="Rectangle 14397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399" name="Rectangle 14398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0" name="Rectangle 14399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01" name="Group 14400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14402" name="Rectangle 1440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3" name="Rectangle 1440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4" name="Rectangle 1440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5" name="Rectangle 1440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6" name="Rectangle 1440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7" name="Rectangle 1440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8" name="Rectangle 1440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09" name="Rectangle 1440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0" name="Rectangle 1440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1" name="Rectangle 1441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12" name="Group 14411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413" name="Rectangle 14412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4" name="Rectangle 14413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5" name="Rectangle 14414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6" name="Rectangle 14415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7" name="Rectangle 14416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8" name="Rectangle 14417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19" name="Rectangle 14418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0" name="Rectangle 14419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1" name="Rectangle 14420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2" name="Rectangle 14421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23" name="Group 14422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424" name="Rectangle 14423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5" name="Rectangle 14424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6" name="Rectangle 14425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7" name="Rectangle 14426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8" name="Rectangle 14427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29" name="Rectangle 14428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0" name="Rectangle 14429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1" name="Rectangle 14430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2" name="Rectangle 14431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3" name="Rectangle 14432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4434" name="Group 14433"/>
                <p:cNvGrpSpPr/>
                <p:nvPr/>
              </p:nvGrpSpPr>
              <p:grpSpPr>
                <a:xfrm>
                  <a:off x="2942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14435" name="Group 14434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436" name="Rectangle 14435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7" name="Rectangle 14436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8" name="Rectangle 14437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39" name="Rectangle 14438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0" name="Rectangle 14439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1" name="Rectangle 14440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2" name="Rectangle 14441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3" name="Rectangle 14442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4" name="Rectangle 14443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5" name="Rectangle 14444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46" name="Group 14445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447" name="Rectangle 14446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8" name="Rectangle 14447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49" name="Rectangle 14448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0" name="Rectangle 14449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1" name="Rectangle 14450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2" name="Rectangle 14451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3" name="Rectangle 14452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4" name="Rectangle 14453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5" name="Rectangle 14454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6" name="Rectangle 14455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57" name="Group 14456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14458" name="Rectangle 14457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59" name="Rectangle 14458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0" name="Rectangle 14459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1" name="Rectangle 14460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2" name="Rectangle 14461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3" name="Rectangle 14462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4" name="Rectangle 14463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5" name="Rectangle 14464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6" name="Rectangle 14465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67" name="Rectangle 14466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68" name="Group 14467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469" name="Rectangle 14468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0" name="Rectangle 14469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1" name="Rectangle 14470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2" name="Rectangle 14471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3" name="Rectangle 14472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4" name="Rectangle 14473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5" name="Rectangle 14474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6" name="Rectangle 14475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7" name="Rectangle 14476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78" name="Rectangle 14477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4479" name="Group 14478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4480" name="Rectangle 14479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1" name="Rectangle 14480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2" name="Rectangle 14481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3" name="Rectangle 14482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4" name="Rectangle 14483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5" name="Rectangle 14484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6" name="Rectangle 14485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7" name="Rectangle 14486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8" name="Rectangle 14487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4489" name="Rectangle 14488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4490" name="Text Box 14489"/>
              <p:cNvSpPr txBox="1"/>
              <p:nvPr/>
            </p:nvSpPr>
            <p:spPr>
              <a:xfrm>
                <a:off x="478" y="1863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0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491" name="Text Box 14490"/>
              <p:cNvSpPr txBox="1"/>
              <p:nvPr/>
            </p:nvSpPr>
            <p:spPr>
              <a:xfrm>
                <a:off x="5178" y="1831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492" name="Straight Connector 14491"/>
              <p:cNvSpPr/>
              <p:nvPr/>
            </p:nvSpPr>
            <p:spPr>
              <a:xfrm flipV="1">
                <a:off x="1042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3" name="Straight Connector 14492"/>
              <p:cNvSpPr/>
              <p:nvPr/>
            </p:nvSpPr>
            <p:spPr>
              <a:xfrm flipV="1">
                <a:off x="1516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4" name="Straight Connector 14493"/>
              <p:cNvSpPr/>
              <p:nvPr/>
            </p:nvSpPr>
            <p:spPr>
              <a:xfrm flipV="1">
                <a:off x="1987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5" name="Straight Connector 14494"/>
              <p:cNvSpPr/>
              <p:nvPr/>
            </p:nvSpPr>
            <p:spPr>
              <a:xfrm flipV="1">
                <a:off x="2455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6" name="Straight Connector 14495"/>
              <p:cNvSpPr/>
              <p:nvPr/>
            </p:nvSpPr>
            <p:spPr>
              <a:xfrm flipV="1">
                <a:off x="2934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7" name="Straight Connector 14496"/>
              <p:cNvSpPr/>
              <p:nvPr/>
            </p:nvSpPr>
            <p:spPr>
              <a:xfrm flipV="1">
                <a:off x="3409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8" name="Straight Connector 14497"/>
              <p:cNvSpPr/>
              <p:nvPr/>
            </p:nvSpPr>
            <p:spPr>
              <a:xfrm flipV="1">
                <a:off x="3885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99" name="Straight Connector 14498"/>
              <p:cNvSpPr/>
              <p:nvPr/>
            </p:nvSpPr>
            <p:spPr>
              <a:xfrm flipV="1">
                <a:off x="4352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500" name="Straight Connector 14499"/>
              <p:cNvSpPr/>
              <p:nvPr/>
            </p:nvSpPr>
            <p:spPr>
              <a:xfrm flipV="1">
                <a:off x="4823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graphicFrame>
            <p:nvGraphicFramePr>
              <p:cNvPr id="14501" name="Object 14500"/>
              <p:cNvGraphicFramePr/>
              <p:nvPr/>
            </p:nvGraphicFramePr>
            <p:xfrm>
              <a:off x="912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5" name="" r:id="rId19" imgW="304800" imgH="405765" progId="Equation.DSMT4">
                      <p:embed/>
                    </p:oleObj>
                  </mc:Choice>
                  <mc:Fallback>
                    <p:oleObj name="" r:id="rId19" imgW="304800" imgH="405765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912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2" name="Object 14501"/>
              <p:cNvGraphicFramePr/>
              <p:nvPr/>
            </p:nvGraphicFramePr>
            <p:xfrm>
              <a:off x="1380" y="1904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6" name="" r:id="rId21" imgW="304800" imgH="405765" progId="Equation.DSMT4">
                      <p:embed/>
                    </p:oleObj>
                  </mc:Choice>
                  <mc:Fallback>
                    <p:oleObj name="" r:id="rId21" imgW="304800" imgH="405765" progId="Equation.DSMT4">
                      <p:embed/>
                      <p:pic>
                        <p:nvPicPr>
                          <p:cNvPr id="0" name="Picture 3095"/>
                          <p:cNvPicPr/>
                          <p:nvPr/>
                        </p:nvPicPr>
                        <p:blipFill>
                          <a:blip r:embed="rId22"/>
                          <a:stretch>
                            <a:fillRect/>
                          </a:stretch>
                        </p:blipFill>
                        <p:spPr>
                          <a:xfrm>
                            <a:off x="1380" y="1904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3" name="Object 14502"/>
              <p:cNvGraphicFramePr/>
              <p:nvPr/>
            </p:nvGraphicFramePr>
            <p:xfrm>
              <a:off x="1860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7" name="" r:id="rId23" imgW="304800" imgH="405765" progId="Equation.DSMT4">
                      <p:embed/>
                    </p:oleObj>
                  </mc:Choice>
                  <mc:Fallback>
                    <p:oleObj name="" r:id="rId23" imgW="304800" imgH="405765" progId="Equation.DSMT4">
                      <p:embed/>
                      <p:pic>
                        <p:nvPicPr>
                          <p:cNvPr id="0" name="Picture 3096"/>
                          <p:cNvPicPr/>
                          <p:nvPr/>
                        </p:nvPicPr>
                        <p:blipFill>
                          <a:blip r:embed="rId24"/>
                          <a:stretch>
                            <a:fillRect/>
                          </a:stretch>
                        </p:blipFill>
                        <p:spPr>
                          <a:xfrm>
                            <a:off x="1860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4" name="Object 14503"/>
              <p:cNvGraphicFramePr/>
              <p:nvPr/>
            </p:nvGraphicFramePr>
            <p:xfrm>
              <a:off x="2334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8" name="" r:id="rId25" imgW="304800" imgH="405765" progId="Equation.DSMT4">
                      <p:embed/>
                    </p:oleObj>
                  </mc:Choice>
                  <mc:Fallback>
                    <p:oleObj name="" r:id="rId25" imgW="304800" imgH="405765" progId="Equation.DSMT4">
                      <p:embed/>
                      <p:pic>
                        <p:nvPicPr>
                          <p:cNvPr id="0" name="Picture 3097"/>
                          <p:cNvPicPr/>
                          <p:nvPr/>
                        </p:nvPicPr>
                        <p:blipFill>
                          <a:blip r:embed="rId26"/>
                          <a:stretch>
                            <a:fillRect/>
                          </a:stretch>
                        </p:blipFill>
                        <p:spPr>
                          <a:xfrm>
                            <a:off x="2334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5" name="Object 14504"/>
              <p:cNvGraphicFramePr/>
              <p:nvPr/>
            </p:nvGraphicFramePr>
            <p:xfrm>
              <a:off x="2802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9" name="" r:id="rId27" imgW="304800" imgH="405765" progId="Equation.DSMT4">
                      <p:embed/>
                    </p:oleObj>
                  </mc:Choice>
                  <mc:Fallback>
                    <p:oleObj name="" r:id="rId27" imgW="304800" imgH="405765" progId="Equation.DSMT4">
                      <p:embed/>
                      <p:pic>
                        <p:nvPicPr>
                          <p:cNvPr id="0" name="Picture 3098"/>
                          <p:cNvPicPr/>
                          <p:nvPr/>
                        </p:nvPicPr>
                        <p:blipFill>
                          <a:blip r:embed="rId28"/>
                          <a:stretch>
                            <a:fillRect/>
                          </a:stretch>
                        </p:blipFill>
                        <p:spPr>
                          <a:xfrm>
                            <a:off x="2802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6" name="Object 14505"/>
              <p:cNvGraphicFramePr/>
              <p:nvPr/>
            </p:nvGraphicFramePr>
            <p:xfrm>
              <a:off x="3294" y="1904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0" name="" r:id="rId29" imgW="304800" imgH="405765" progId="Equation.DSMT4">
                      <p:embed/>
                    </p:oleObj>
                  </mc:Choice>
                  <mc:Fallback>
                    <p:oleObj name="" r:id="rId29" imgW="304800" imgH="405765" progId="Equation.DSMT4">
                      <p:embed/>
                      <p:pic>
                        <p:nvPicPr>
                          <p:cNvPr id="0" name="Picture 3099"/>
                          <p:cNvPicPr/>
                          <p:nvPr/>
                        </p:nvPicPr>
                        <p:blipFill>
                          <a:blip r:embed="rId30"/>
                          <a:stretch>
                            <a:fillRect/>
                          </a:stretch>
                        </p:blipFill>
                        <p:spPr>
                          <a:xfrm>
                            <a:off x="3294" y="1904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7" name="Object 14506"/>
              <p:cNvGraphicFramePr/>
              <p:nvPr/>
            </p:nvGraphicFramePr>
            <p:xfrm>
              <a:off x="3768" y="1904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1" name="" r:id="rId31" imgW="304800" imgH="405765" progId="Equation.DSMT4">
                      <p:embed/>
                    </p:oleObj>
                  </mc:Choice>
                  <mc:Fallback>
                    <p:oleObj name="" r:id="rId31" imgW="304800" imgH="405765" progId="Equation.DSMT4">
                      <p:embed/>
                      <p:pic>
                        <p:nvPicPr>
                          <p:cNvPr id="0" name="Picture 3100"/>
                          <p:cNvPicPr/>
                          <p:nvPr/>
                        </p:nvPicPr>
                        <p:blipFill>
                          <a:blip r:embed="rId32"/>
                          <a:stretch>
                            <a:fillRect/>
                          </a:stretch>
                        </p:blipFill>
                        <p:spPr>
                          <a:xfrm>
                            <a:off x="3768" y="1904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8" name="Object 14507"/>
              <p:cNvGraphicFramePr/>
              <p:nvPr/>
            </p:nvGraphicFramePr>
            <p:xfrm>
              <a:off x="4230" y="1910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2" name="" r:id="rId33" imgW="304800" imgH="405765" progId="Equation.DSMT4">
                      <p:embed/>
                    </p:oleObj>
                  </mc:Choice>
                  <mc:Fallback>
                    <p:oleObj name="" r:id="rId33" imgW="304800" imgH="405765" progId="Equation.DSMT4">
                      <p:embed/>
                      <p:pic>
                        <p:nvPicPr>
                          <p:cNvPr id="0" name="Picture 3101"/>
                          <p:cNvPicPr/>
                          <p:nvPr/>
                        </p:nvPicPr>
                        <p:blipFill>
                          <a:blip r:embed="rId34"/>
                          <a:stretch>
                            <a:fillRect/>
                          </a:stretch>
                        </p:blipFill>
                        <p:spPr>
                          <a:xfrm>
                            <a:off x="4230" y="1910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509" name="Object 14508"/>
              <p:cNvGraphicFramePr/>
              <p:nvPr/>
            </p:nvGraphicFramePr>
            <p:xfrm>
              <a:off x="4680" y="1910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3" name="" r:id="rId35" imgW="304800" imgH="405765" progId="Equation.DSMT4">
                      <p:embed/>
                    </p:oleObj>
                  </mc:Choice>
                  <mc:Fallback>
                    <p:oleObj name="" r:id="rId35" imgW="304800" imgH="405765" progId="Equation.DSMT4">
                      <p:embed/>
                      <p:pic>
                        <p:nvPicPr>
                          <p:cNvPr id="0" name="Picture 3102"/>
                          <p:cNvPicPr/>
                          <p:nvPr/>
                        </p:nvPicPr>
                        <p:blipFill>
                          <a:blip r:embed="rId36"/>
                          <a:stretch>
                            <a:fillRect/>
                          </a:stretch>
                        </p:blipFill>
                        <p:spPr>
                          <a:xfrm>
                            <a:off x="4680" y="1910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4510" name="Text Box 14509"/>
            <p:cNvSpPr txBox="1"/>
            <p:nvPr/>
          </p:nvSpPr>
          <p:spPr>
            <a:xfrm>
              <a:off x="588" y="1356"/>
              <a:ext cx="1128" cy="23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5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56078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100 divisions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4511" name="Rectangle 14510"/>
          <p:cNvSpPr/>
          <p:nvPr/>
        </p:nvSpPr>
        <p:spPr>
          <a:xfrm>
            <a:off x="904875" y="4602163"/>
            <a:ext cx="76200" cy="25558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2" name="Rectangle 14511"/>
          <p:cNvSpPr/>
          <p:nvPr/>
        </p:nvSpPr>
        <p:spPr>
          <a:xfrm>
            <a:off x="981075" y="4602163"/>
            <a:ext cx="74613" cy="255587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7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3" name="Rectangle 14512"/>
          <p:cNvSpPr/>
          <p:nvPr/>
        </p:nvSpPr>
        <p:spPr>
          <a:xfrm>
            <a:off x="1055688" y="4602163"/>
            <a:ext cx="76200" cy="25558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4" name="Rectangle 14513"/>
          <p:cNvSpPr/>
          <p:nvPr/>
        </p:nvSpPr>
        <p:spPr>
          <a:xfrm>
            <a:off x="1131888" y="4602163"/>
            <a:ext cx="74612" cy="255587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7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5" name="Rectangle 14514"/>
          <p:cNvSpPr/>
          <p:nvPr/>
        </p:nvSpPr>
        <p:spPr>
          <a:xfrm>
            <a:off x="1206500" y="4602163"/>
            <a:ext cx="76200" cy="25558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6" name="Rectangle 14515"/>
          <p:cNvSpPr/>
          <p:nvPr/>
        </p:nvSpPr>
        <p:spPr>
          <a:xfrm>
            <a:off x="1282700" y="4602163"/>
            <a:ext cx="76200" cy="255587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7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7" name="Rectangle 14516"/>
          <p:cNvSpPr/>
          <p:nvPr/>
        </p:nvSpPr>
        <p:spPr>
          <a:xfrm>
            <a:off x="1358900" y="4602163"/>
            <a:ext cx="74613" cy="25558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8" name="Rectangle 14517"/>
          <p:cNvSpPr/>
          <p:nvPr/>
        </p:nvSpPr>
        <p:spPr>
          <a:xfrm>
            <a:off x="1433513" y="4602163"/>
            <a:ext cx="76200" cy="255587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7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19" name="Rectangle 14518"/>
          <p:cNvSpPr/>
          <p:nvPr/>
        </p:nvSpPr>
        <p:spPr>
          <a:xfrm>
            <a:off x="1509713" y="4602163"/>
            <a:ext cx="74612" cy="25558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520" name="Rectangle 14519"/>
          <p:cNvSpPr/>
          <p:nvPr/>
        </p:nvSpPr>
        <p:spPr>
          <a:xfrm>
            <a:off x="1584325" y="4602163"/>
            <a:ext cx="76200" cy="255587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7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76078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4521" name="Group 14520"/>
          <p:cNvGrpSpPr/>
          <p:nvPr/>
        </p:nvGrpSpPr>
        <p:grpSpPr>
          <a:xfrm>
            <a:off x="180975" y="4191000"/>
            <a:ext cx="1514475" cy="1149350"/>
            <a:chOff x="126" y="2622"/>
            <a:chExt cx="954" cy="724"/>
          </a:xfrm>
        </p:grpSpPr>
        <p:graphicFrame>
          <p:nvGraphicFramePr>
            <p:cNvPr id="14522" name="Object 14521"/>
            <p:cNvGraphicFramePr/>
            <p:nvPr/>
          </p:nvGraphicFramePr>
          <p:xfrm>
            <a:off x="674" y="2622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37" imgW="393065" imgH="304800" progId="Equation.DSMT4">
                    <p:embed/>
                  </p:oleObj>
                </mc:Choice>
                <mc:Fallback>
                  <p:oleObj name="" r:id="rId37" imgW="393065" imgH="304800" progId="Equation.DSMT4">
                    <p:embed/>
                    <p:pic>
                      <p:nvPicPr>
                        <p:cNvPr id="0" name="Picture 3103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674" y="2622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23" name="Text Box 14522"/>
            <p:cNvSpPr txBox="1"/>
            <p:nvPr/>
          </p:nvSpPr>
          <p:spPr>
            <a:xfrm>
              <a:off x="522" y="3096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1%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24" name="Text Box 14523"/>
            <p:cNvSpPr txBox="1"/>
            <p:nvPr/>
          </p:nvSpPr>
          <p:spPr>
            <a:xfrm>
              <a:off x="126" y="2856"/>
              <a:ext cx="44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0.01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25" name="Group 14524"/>
          <p:cNvGrpSpPr/>
          <p:nvPr/>
        </p:nvGrpSpPr>
        <p:grpSpPr>
          <a:xfrm>
            <a:off x="171450" y="4200525"/>
            <a:ext cx="1619250" cy="1149350"/>
            <a:chOff x="1572" y="2610"/>
            <a:chExt cx="1020" cy="724"/>
          </a:xfrm>
        </p:grpSpPr>
        <p:graphicFrame>
          <p:nvGraphicFramePr>
            <p:cNvPr id="14526" name="Object 14525"/>
            <p:cNvGraphicFramePr/>
            <p:nvPr/>
          </p:nvGraphicFramePr>
          <p:xfrm>
            <a:off x="2186" y="2610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39" imgW="393065" imgH="304800" progId="Equation.DSMT4">
                    <p:embed/>
                  </p:oleObj>
                </mc:Choice>
                <mc:Fallback>
                  <p:oleObj name="" r:id="rId39" imgW="393065" imgH="304800" progId="Equation.DSMT4">
                    <p:embed/>
                    <p:pic>
                      <p:nvPicPr>
                        <p:cNvPr id="0" name="Picture 3104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2186" y="2610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27" name="Text Box 14526"/>
            <p:cNvSpPr txBox="1"/>
            <p:nvPr/>
          </p:nvSpPr>
          <p:spPr>
            <a:xfrm>
              <a:off x="2034" y="3084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3%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28" name="Text Box 14527"/>
            <p:cNvSpPr txBox="1"/>
            <p:nvPr/>
          </p:nvSpPr>
          <p:spPr>
            <a:xfrm>
              <a:off x="1572" y="2844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0.03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29" name="Group 14528"/>
          <p:cNvGrpSpPr/>
          <p:nvPr/>
        </p:nvGrpSpPr>
        <p:grpSpPr>
          <a:xfrm>
            <a:off x="152400" y="4181475"/>
            <a:ext cx="1619250" cy="1149350"/>
            <a:chOff x="1434" y="2712"/>
            <a:chExt cx="1020" cy="724"/>
          </a:xfrm>
        </p:grpSpPr>
        <p:graphicFrame>
          <p:nvGraphicFramePr>
            <p:cNvPr id="14530" name="Object 14529"/>
            <p:cNvGraphicFramePr/>
            <p:nvPr/>
          </p:nvGraphicFramePr>
          <p:xfrm>
            <a:off x="2048" y="2712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" r:id="rId41" imgW="393065" imgH="304800" progId="Equation.DSMT4">
                    <p:embed/>
                  </p:oleObj>
                </mc:Choice>
                <mc:Fallback>
                  <p:oleObj name="" r:id="rId41" imgW="393065" imgH="304800" progId="Equation.DSMT4">
                    <p:embed/>
                    <p:pic>
                      <p:nvPicPr>
                        <p:cNvPr id="0" name="Picture 3105"/>
                        <p:cNvPicPr/>
                        <p:nvPr/>
                      </p:nvPicPr>
                      <p:blipFill>
                        <a:blip r:embed="rId42"/>
                        <a:stretch>
                          <a:fillRect/>
                        </a:stretch>
                      </p:blipFill>
                      <p:spPr>
                        <a:xfrm>
                          <a:off x="2048" y="2712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31" name="Text Box 14530"/>
            <p:cNvSpPr txBox="1"/>
            <p:nvPr/>
          </p:nvSpPr>
          <p:spPr>
            <a:xfrm>
              <a:off x="1896" y="3186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2%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32" name="Text Box 14531"/>
            <p:cNvSpPr txBox="1"/>
            <p:nvPr/>
          </p:nvSpPr>
          <p:spPr>
            <a:xfrm>
              <a:off x="1434" y="2946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0.02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33" name="Group 14532"/>
          <p:cNvGrpSpPr/>
          <p:nvPr/>
        </p:nvGrpSpPr>
        <p:grpSpPr>
          <a:xfrm>
            <a:off x="200025" y="4171950"/>
            <a:ext cx="1619250" cy="1149350"/>
            <a:chOff x="1506" y="2712"/>
            <a:chExt cx="1020" cy="724"/>
          </a:xfrm>
        </p:grpSpPr>
        <p:graphicFrame>
          <p:nvGraphicFramePr>
            <p:cNvPr id="14534" name="Object 14533"/>
            <p:cNvGraphicFramePr/>
            <p:nvPr/>
          </p:nvGraphicFramePr>
          <p:xfrm>
            <a:off x="2120" y="2712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" r:id="rId43" imgW="393065" imgH="304800" progId="Equation.DSMT4">
                    <p:embed/>
                  </p:oleObj>
                </mc:Choice>
                <mc:Fallback>
                  <p:oleObj name="" r:id="rId43" imgW="393065" imgH="304800" progId="Equation.DSMT4">
                    <p:embed/>
                    <p:pic>
                      <p:nvPicPr>
                        <p:cNvPr id="0" name="Picture 3106"/>
                        <p:cNvPicPr/>
                        <p:nvPr/>
                      </p:nvPicPr>
                      <p:blipFill>
                        <a:blip r:embed="rId44"/>
                        <a:stretch>
                          <a:fillRect/>
                        </a:stretch>
                      </p:blipFill>
                      <p:spPr>
                        <a:xfrm>
                          <a:off x="2120" y="2712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35" name="Text Box 14534"/>
            <p:cNvSpPr txBox="1"/>
            <p:nvPr/>
          </p:nvSpPr>
          <p:spPr>
            <a:xfrm>
              <a:off x="1968" y="3186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4%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36" name="Text Box 14535"/>
            <p:cNvSpPr txBox="1"/>
            <p:nvPr/>
          </p:nvSpPr>
          <p:spPr>
            <a:xfrm>
              <a:off x="1506" y="2946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0.04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37" name="Group 14536"/>
          <p:cNvGrpSpPr/>
          <p:nvPr/>
        </p:nvGrpSpPr>
        <p:grpSpPr>
          <a:xfrm>
            <a:off x="133350" y="4191000"/>
            <a:ext cx="1619250" cy="1149350"/>
            <a:chOff x="1476" y="2676"/>
            <a:chExt cx="1020" cy="724"/>
          </a:xfrm>
        </p:grpSpPr>
        <p:graphicFrame>
          <p:nvGraphicFramePr>
            <p:cNvPr id="14538" name="Object 14537"/>
            <p:cNvGraphicFramePr/>
            <p:nvPr/>
          </p:nvGraphicFramePr>
          <p:xfrm>
            <a:off x="2090" y="2676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45" imgW="393065" imgH="304800" progId="Equation.DSMT4">
                    <p:embed/>
                  </p:oleObj>
                </mc:Choice>
                <mc:Fallback>
                  <p:oleObj name="" r:id="rId45" imgW="393065" imgH="304800" progId="Equation.DSMT4">
                    <p:embed/>
                    <p:pic>
                      <p:nvPicPr>
                        <p:cNvPr id="0" name="Picture 3107"/>
                        <p:cNvPicPr/>
                        <p:nvPr/>
                      </p:nvPicPr>
                      <p:blipFill>
                        <a:blip r:embed="rId46"/>
                        <a:stretch>
                          <a:fillRect/>
                        </a:stretch>
                      </p:blipFill>
                      <p:spPr>
                        <a:xfrm>
                          <a:off x="2090" y="2676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39" name="Text Box 14538"/>
            <p:cNvSpPr txBox="1"/>
            <p:nvPr/>
          </p:nvSpPr>
          <p:spPr>
            <a:xfrm>
              <a:off x="1938" y="3150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5%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40" name="Text Box 14539"/>
            <p:cNvSpPr txBox="1"/>
            <p:nvPr/>
          </p:nvSpPr>
          <p:spPr>
            <a:xfrm>
              <a:off x="1476" y="2910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0.05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41" name="Group 14540"/>
          <p:cNvGrpSpPr/>
          <p:nvPr/>
        </p:nvGrpSpPr>
        <p:grpSpPr>
          <a:xfrm>
            <a:off x="152400" y="4171950"/>
            <a:ext cx="1619250" cy="1149350"/>
            <a:chOff x="2874" y="2640"/>
            <a:chExt cx="1020" cy="724"/>
          </a:xfrm>
        </p:grpSpPr>
        <p:graphicFrame>
          <p:nvGraphicFramePr>
            <p:cNvPr id="14542" name="Object 14541"/>
            <p:cNvGraphicFramePr/>
            <p:nvPr/>
          </p:nvGraphicFramePr>
          <p:xfrm>
            <a:off x="3488" y="2640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" r:id="rId47" imgW="393065" imgH="304800" progId="Equation.DSMT4">
                    <p:embed/>
                  </p:oleObj>
                </mc:Choice>
                <mc:Fallback>
                  <p:oleObj name="" r:id="rId47" imgW="393065" imgH="304800" progId="Equation.DSMT4">
                    <p:embed/>
                    <p:pic>
                      <p:nvPicPr>
                        <p:cNvPr id="0" name="Picture 3108"/>
                        <p:cNvPicPr/>
                        <p:nvPr/>
                      </p:nvPicPr>
                      <p:blipFill>
                        <a:blip r:embed="rId48"/>
                        <a:stretch>
                          <a:fillRect/>
                        </a:stretch>
                      </p:blipFill>
                      <p:spPr>
                        <a:xfrm>
                          <a:off x="3488" y="2640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43" name="Text Box 14542"/>
            <p:cNvSpPr txBox="1"/>
            <p:nvPr/>
          </p:nvSpPr>
          <p:spPr>
            <a:xfrm>
              <a:off x="3336" y="3114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6%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44" name="Text Box 14543"/>
            <p:cNvSpPr txBox="1"/>
            <p:nvPr/>
          </p:nvSpPr>
          <p:spPr>
            <a:xfrm>
              <a:off x="2874" y="2874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0.06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45" name="Group 14544"/>
          <p:cNvGrpSpPr/>
          <p:nvPr/>
        </p:nvGrpSpPr>
        <p:grpSpPr>
          <a:xfrm>
            <a:off x="142875" y="4162425"/>
            <a:ext cx="1619250" cy="1149350"/>
            <a:chOff x="1500" y="2694"/>
            <a:chExt cx="1020" cy="724"/>
          </a:xfrm>
        </p:grpSpPr>
        <p:graphicFrame>
          <p:nvGraphicFramePr>
            <p:cNvPr id="14546" name="Object 14545"/>
            <p:cNvGraphicFramePr/>
            <p:nvPr/>
          </p:nvGraphicFramePr>
          <p:xfrm>
            <a:off x="2114" y="2694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" r:id="rId49" imgW="393065" imgH="304800" progId="Equation.DSMT4">
                    <p:embed/>
                  </p:oleObj>
                </mc:Choice>
                <mc:Fallback>
                  <p:oleObj name="" r:id="rId49" imgW="393065" imgH="304800" progId="Equation.DSMT4">
                    <p:embed/>
                    <p:pic>
                      <p:nvPicPr>
                        <p:cNvPr id="0" name="Picture 3109"/>
                        <p:cNvPicPr/>
                        <p:nvPr/>
                      </p:nvPicPr>
                      <p:blipFill>
                        <a:blip r:embed="rId50"/>
                        <a:stretch>
                          <a:fillRect/>
                        </a:stretch>
                      </p:blipFill>
                      <p:spPr>
                        <a:xfrm>
                          <a:off x="2114" y="2694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47" name="Text Box 14546"/>
            <p:cNvSpPr txBox="1"/>
            <p:nvPr/>
          </p:nvSpPr>
          <p:spPr>
            <a:xfrm>
              <a:off x="1962" y="3168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7%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48" name="Text Box 14547"/>
            <p:cNvSpPr txBox="1"/>
            <p:nvPr/>
          </p:nvSpPr>
          <p:spPr>
            <a:xfrm>
              <a:off x="1500" y="2928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0.07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49" name="Group 14548"/>
          <p:cNvGrpSpPr/>
          <p:nvPr/>
        </p:nvGrpSpPr>
        <p:grpSpPr>
          <a:xfrm>
            <a:off x="123825" y="4162425"/>
            <a:ext cx="1619250" cy="1149350"/>
            <a:chOff x="2748" y="2658"/>
            <a:chExt cx="1020" cy="724"/>
          </a:xfrm>
        </p:grpSpPr>
        <p:graphicFrame>
          <p:nvGraphicFramePr>
            <p:cNvPr id="14550" name="Object 14549"/>
            <p:cNvGraphicFramePr/>
            <p:nvPr/>
          </p:nvGraphicFramePr>
          <p:xfrm>
            <a:off x="3338" y="2658"/>
            <a:ext cx="34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51" imgW="456565" imgH="304800" progId="Equation.DSMT4">
                    <p:embed/>
                  </p:oleObj>
                </mc:Choice>
                <mc:Fallback>
                  <p:oleObj name="" r:id="rId51" imgW="456565" imgH="304800" progId="Equation.DSMT4">
                    <p:embed/>
                    <p:pic>
                      <p:nvPicPr>
                        <p:cNvPr id="0" name="Picture 3110"/>
                        <p:cNvPicPr/>
                        <p:nvPr/>
                      </p:nvPicPr>
                      <p:blipFill>
                        <a:blip r:embed="rId52"/>
                        <a:stretch>
                          <a:fillRect/>
                        </a:stretch>
                      </p:blipFill>
                      <p:spPr>
                        <a:xfrm>
                          <a:off x="3338" y="2658"/>
                          <a:ext cx="344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51" name="Text Box 14550"/>
            <p:cNvSpPr txBox="1"/>
            <p:nvPr/>
          </p:nvSpPr>
          <p:spPr>
            <a:xfrm>
              <a:off x="3210" y="3132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10%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52" name="Text Box 14551"/>
            <p:cNvSpPr txBox="1"/>
            <p:nvPr/>
          </p:nvSpPr>
          <p:spPr>
            <a:xfrm>
              <a:off x="2748" y="2892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0.10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53" name="Group 14552"/>
          <p:cNvGrpSpPr/>
          <p:nvPr/>
        </p:nvGrpSpPr>
        <p:grpSpPr>
          <a:xfrm>
            <a:off x="152400" y="4191000"/>
            <a:ext cx="1619250" cy="1149350"/>
            <a:chOff x="2862" y="2778"/>
            <a:chExt cx="1020" cy="724"/>
          </a:xfrm>
        </p:grpSpPr>
        <p:graphicFrame>
          <p:nvGraphicFramePr>
            <p:cNvPr id="14554" name="Object 14553"/>
            <p:cNvGraphicFramePr/>
            <p:nvPr/>
          </p:nvGraphicFramePr>
          <p:xfrm>
            <a:off x="3476" y="2778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" r:id="rId53" imgW="393065" imgH="304800" progId="Equation.DSMT4">
                    <p:embed/>
                  </p:oleObj>
                </mc:Choice>
                <mc:Fallback>
                  <p:oleObj name="" r:id="rId53" imgW="393065" imgH="304800" progId="Equation.DSMT4">
                    <p:embed/>
                    <p:pic>
                      <p:nvPicPr>
                        <p:cNvPr id="0" name="Picture 3111"/>
                        <p:cNvPicPr/>
                        <p:nvPr/>
                      </p:nvPicPr>
                      <p:blipFill>
                        <a:blip r:embed="rId54"/>
                        <a:stretch>
                          <a:fillRect/>
                        </a:stretch>
                      </p:blipFill>
                      <p:spPr>
                        <a:xfrm>
                          <a:off x="3476" y="2778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55" name="Text Box 14554"/>
            <p:cNvSpPr txBox="1"/>
            <p:nvPr/>
          </p:nvSpPr>
          <p:spPr>
            <a:xfrm>
              <a:off x="3324" y="3252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8%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56" name="Text Box 14555"/>
            <p:cNvSpPr txBox="1"/>
            <p:nvPr/>
          </p:nvSpPr>
          <p:spPr>
            <a:xfrm>
              <a:off x="2862" y="3012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0.08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57" name="Group 14556"/>
          <p:cNvGrpSpPr/>
          <p:nvPr/>
        </p:nvGrpSpPr>
        <p:grpSpPr>
          <a:xfrm>
            <a:off x="142875" y="4152900"/>
            <a:ext cx="1619250" cy="1149350"/>
            <a:chOff x="2184" y="2694"/>
            <a:chExt cx="1020" cy="724"/>
          </a:xfrm>
        </p:grpSpPr>
        <p:graphicFrame>
          <p:nvGraphicFramePr>
            <p:cNvPr id="14558" name="Object 14557"/>
            <p:cNvGraphicFramePr/>
            <p:nvPr/>
          </p:nvGraphicFramePr>
          <p:xfrm>
            <a:off x="2798" y="2694"/>
            <a:ext cx="29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55" imgW="393065" imgH="304800" progId="Equation.DSMT4">
                    <p:embed/>
                  </p:oleObj>
                </mc:Choice>
                <mc:Fallback>
                  <p:oleObj name="" r:id="rId55" imgW="393065" imgH="304800" progId="Equation.DSMT4">
                    <p:embed/>
                    <p:pic>
                      <p:nvPicPr>
                        <p:cNvPr id="0" name="Picture 3112"/>
                        <p:cNvPicPr/>
                        <p:nvPr/>
                      </p:nvPicPr>
                      <p:blipFill>
                        <a:blip r:embed="rId56"/>
                        <a:stretch>
                          <a:fillRect/>
                        </a:stretch>
                      </p:blipFill>
                      <p:spPr>
                        <a:xfrm>
                          <a:off x="2798" y="2694"/>
                          <a:ext cx="296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59" name="Text Box 14558"/>
            <p:cNvSpPr txBox="1"/>
            <p:nvPr/>
          </p:nvSpPr>
          <p:spPr>
            <a:xfrm>
              <a:off x="2646" y="3168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9%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60" name="Text Box 14559"/>
            <p:cNvSpPr txBox="1"/>
            <p:nvPr/>
          </p:nvSpPr>
          <p:spPr>
            <a:xfrm>
              <a:off x="2184" y="2928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0.09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61" name="Group 14560"/>
          <p:cNvGrpSpPr/>
          <p:nvPr/>
        </p:nvGrpSpPr>
        <p:grpSpPr>
          <a:xfrm>
            <a:off x="1660525" y="4391025"/>
            <a:ext cx="381000" cy="723900"/>
            <a:chOff x="1582" y="2850"/>
            <a:chExt cx="240" cy="456"/>
          </a:xfrm>
        </p:grpSpPr>
        <p:sp>
          <p:nvSpPr>
            <p:cNvPr id="14562" name="Rectangle 14561"/>
            <p:cNvSpPr/>
            <p:nvPr/>
          </p:nvSpPr>
          <p:spPr>
            <a:xfrm>
              <a:off x="1584" y="2983"/>
              <a:ext cx="4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63" name="Rectangle 14562"/>
            <p:cNvSpPr/>
            <p:nvPr/>
          </p:nvSpPr>
          <p:spPr>
            <a:xfrm>
              <a:off x="1632" y="2983"/>
              <a:ext cx="47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64" name="Rectangle 14563"/>
            <p:cNvSpPr/>
            <p:nvPr/>
          </p:nvSpPr>
          <p:spPr>
            <a:xfrm>
              <a:off x="1679" y="2983"/>
              <a:ext cx="4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65" name="Rectangle 14564"/>
            <p:cNvSpPr/>
            <p:nvPr/>
          </p:nvSpPr>
          <p:spPr>
            <a:xfrm>
              <a:off x="1727" y="2983"/>
              <a:ext cx="47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66" name="Rectangle 14565"/>
            <p:cNvSpPr/>
            <p:nvPr/>
          </p:nvSpPr>
          <p:spPr>
            <a:xfrm>
              <a:off x="1774" y="2983"/>
              <a:ext cx="4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67" name="Straight Connector 14566"/>
            <p:cNvSpPr/>
            <p:nvPr/>
          </p:nvSpPr>
          <p:spPr>
            <a:xfrm>
              <a:off x="1582" y="2850"/>
              <a:ext cx="0" cy="456"/>
            </a:xfrm>
            <a:prstGeom prst="line">
              <a:avLst/>
            </a:prstGeom>
            <a:ln w="127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4568" name="Group 14567"/>
          <p:cNvGrpSpPr/>
          <p:nvPr/>
        </p:nvGrpSpPr>
        <p:grpSpPr>
          <a:xfrm>
            <a:off x="76200" y="4162425"/>
            <a:ext cx="1574800" cy="1149350"/>
            <a:chOff x="1698" y="2722"/>
            <a:chExt cx="992" cy="724"/>
          </a:xfrm>
        </p:grpSpPr>
        <p:graphicFrame>
          <p:nvGraphicFramePr>
            <p:cNvPr id="14569" name="Object 14568"/>
            <p:cNvGraphicFramePr/>
            <p:nvPr/>
          </p:nvGraphicFramePr>
          <p:xfrm>
            <a:off x="2284" y="2722"/>
            <a:ext cx="353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57" imgW="469265" imgH="304800" progId="Equation.DSMT4">
                    <p:embed/>
                  </p:oleObj>
                </mc:Choice>
                <mc:Fallback>
                  <p:oleObj name="" r:id="rId57" imgW="469265" imgH="304800" progId="Equation.DSMT4">
                    <p:embed/>
                    <p:pic>
                      <p:nvPicPr>
                        <p:cNvPr id="0" name="Picture 3113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2284" y="2722"/>
                          <a:ext cx="353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70" name="Text Box 14569"/>
            <p:cNvSpPr txBox="1"/>
            <p:nvPr/>
          </p:nvSpPr>
          <p:spPr>
            <a:xfrm>
              <a:off x="2132" y="3196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20%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71" name="Text Box 14570"/>
            <p:cNvSpPr txBox="1"/>
            <p:nvPr/>
          </p:nvSpPr>
          <p:spPr>
            <a:xfrm>
              <a:off x="1698" y="2956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0.20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72" name="Group 14571"/>
          <p:cNvGrpSpPr/>
          <p:nvPr/>
        </p:nvGrpSpPr>
        <p:grpSpPr>
          <a:xfrm>
            <a:off x="260350" y="4156075"/>
            <a:ext cx="1619250" cy="1149350"/>
            <a:chOff x="1394" y="2718"/>
            <a:chExt cx="1020" cy="724"/>
          </a:xfrm>
        </p:grpSpPr>
        <p:graphicFrame>
          <p:nvGraphicFramePr>
            <p:cNvPr id="14573" name="Object 14572"/>
            <p:cNvGraphicFramePr/>
            <p:nvPr/>
          </p:nvGraphicFramePr>
          <p:xfrm>
            <a:off x="1984" y="2718"/>
            <a:ext cx="34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59" imgW="456565" imgH="304800" progId="Equation.DSMT4">
                    <p:embed/>
                  </p:oleObj>
                </mc:Choice>
                <mc:Fallback>
                  <p:oleObj name="" r:id="rId59" imgW="456565" imgH="304800" progId="Equation.DSMT4">
                    <p:embed/>
                    <p:pic>
                      <p:nvPicPr>
                        <p:cNvPr id="0" name="Picture 3114"/>
                        <p:cNvPicPr/>
                        <p:nvPr/>
                      </p:nvPicPr>
                      <p:blipFill>
                        <a:blip r:embed="rId60"/>
                        <a:stretch>
                          <a:fillRect/>
                        </a:stretch>
                      </p:blipFill>
                      <p:spPr>
                        <a:xfrm>
                          <a:off x="1984" y="2718"/>
                          <a:ext cx="344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74" name="Text Box 14573"/>
            <p:cNvSpPr txBox="1"/>
            <p:nvPr/>
          </p:nvSpPr>
          <p:spPr>
            <a:xfrm>
              <a:off x="1856" y="3192"/>
              <a:ext cx="55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15%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14575" name="Text Box 14574"/>
            <p:cNvSpPr txBox="1"/>
            <p:nvPr/>
          </p:nvSpPr>
          <p:spPr>
            <a:xfrm>
              <a:off x="1394" y="2952"/>
              <a:ext cx="51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0.15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76" name="Group 14575"/>
          <p:cNvGrpSpPr/>
          <p:nvPr/>
        </p:nvGrpSpPr>
        <p:grpSpPr>
          <a:xfrm flipH="1">
            <a:off x="2041525" y="4391025"/>
            <a:ext cx="381000" cy="723900"/>
            <a:chOff x="1366" y="3182"/>
            <a:chExt cx="240" cy="456"/>
          </a:xfrm>
        </p:grpSpPr>
        <p:sp>
          <p:nvSpPr>
            <p:cNvPr id="14577" name="Rectangle 14576"/>
            <p:cNvSpPr/>
            <p:nvPr/>
          </p:nvSpPr>
          <p:spPr>
            <a:xfrm>
              <a:off x="1368" y="3315"/>
              <a:ext cx="4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78" name="Rectangle 14577"/>
            <p:cNvSpPr/>
            <p:nvPr/>
          </p:nvSpPr>
          <p:spPr>
            <a:xfrm>
              <a:off x="1416" y="3315"/>
              <a:ext cx="47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79" name="Rectangle 14578"/>
            <p:cNvSpPr/>
            <p:nvPr/>
          </p:nvSpPr>
          <p:spPr>
            <a:xfrm>
              <a:off x="1463" y="3315"/>
              <a:ext cx="4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80" name="Rectangle 14579"/>
            <p:cNvSpPr/>
            <p:nvPr/>
          </p:nvSpPr>
          <p:spPr>
            <a:xfrm>
              <a:off x="1511" y="3315"/>
              <a:ext cx="47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81" name="Rectangle 14580"/>
            <p:cNvSpPr/>
            <p:nvPr/>
          </p:nvSpPr>
          <p:spPr>
            <a:xfrm>
              <a:off x="1558" y="3315"/>
              <a:ext cx="4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582" name="Straight Connector 14581"/>
            <p:cNvSpPr/>
            <p:nvPr/>
          </p:nvSpPr>
          <p:spPr>
            <a:xfrm>
              <a:off x="1366" y="3182"/>
              <a:ext cx="0" cy="456"/>
            </a:xfrm>
            <a:prstGeom prst="line">
              <a:avLst/>
            </a:prstGeom>
            <a:ln w="127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4583" name="Group 14582"/>
          <p:cNvGrpSpPr/>
          <p:nvPr/>
        </p:nvGrpSpPr>
        <p:grpSpPr>
          <a:xfrm>
            <a:off x="2422525" y="4391025"/>
            <a:ext cx="762000" cy="723900"/>
            <a:chOff x="1884" y="2832"/>
            <a:chExt cx="480" cy="456"/>
          </a:xfrm>
        </p:grpSpPr>
        <p:grpSp>
          <p:nvGrpSpPr>
            <p:cNvPr id="14584" name="Group 14583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585" name="Rectangle 14584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86" name="Rectangle 14585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87" name="Rectangle 14586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88" name="Rectangle 14587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89" name="Rectangle 14588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90" name="Straight Connector 14589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591" name="Group 14590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592" name="Rectangle 14591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93" name="Rectangle 14592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94" name="Rectangle 14593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95" name="Rectangle 14594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96" name="Rectangle 14595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597" name="Straight Connector 14596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598" name="Group 14597"/>
          <p:cNvGrpSpPr/>
          <p:nvPr/>
        </p:nvGrpSpPr>
        <p:grpSpPr>
          <a:xfrm>
            <a:off x="3184525" y="4392613"/>
            <a:ext cx="762000" cy="723900"/>
            <a:chOff x="1884" y="2832"/>
            <a:chExt cx="480" cy="456"/>
          </a:xfrm>
        </p:grpSpPr>
        <p:grpSp>
          <p:nvGrpSpPr>
            <p:cNvPr id="14599" name="Group 14598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00" name="Rectangle 14599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1" name="Rectangle 14600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2" name="Rectangle 14601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3" name="Rectangle 14602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4" name="Rectangle 14603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5" name="Straight Connector 14604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06" name="Group 14605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07" name="Rectangle 14606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8" name="Rectangle 14607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09" name="Rectangle 14608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0" name="Rectangle 14609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1" name="Rectangle 14610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2" name="Straight Connector 14611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13" name="Group 14612"/>
          <p:cNvGrpSpPr/>
          <p:nvPr/>
        </p:nvGrpSpPr>
        <p:grpSpPr>
          <a:xfrm>
            <a:off x="3946525" y="4391025"/>
            <a:ext cx="762000" cy="723900"/>
            <a:chOff x="1884" y="2832"/>
            <a:chExt cx="480" cy="456"/>
          </a:xfrm>
        </p:grpSpPr>
        <p:grpSp>
          <p:nvGrpSpPr>
            <p:cNvPr id="14614" name="Group 14613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15" name="Rectangle 14614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6" name="Rectangle 14615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7" name="Rectangle 14616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8" name="Rectangle 14617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19" name="Rectangle 14618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20" name="Straight Connector 14619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21" name="Group 14620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22" name="Rectangle 14621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23" name="Rectangle 14622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24" name="Rectangle 14623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25" name="Rectangle 14624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26" name="Rectangle 14625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27" name="Straight Connector 14626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28" name="Group 14627"/>
          <p:cNvGrpSpPr/>
          <p:nvPr/>
        </p:nvGrpSpPr>
        <p:grpSpPr>
          <a:xfrm>
            <a:off x="4708525" y="4392613"/>
            <a:ext cx="762000" cy="723900"/>
            <a:chOff x="1884" y="2832"/>
            <a:chExt cx="480" cy="456"/>
          </a:xfrm>
        </p:grpSpPr>
        <p:grpSp>
          <p:nvGrpSpPr>
            <p:cNvPr id="14629" name="Group 14628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30" name="Rectangle 14629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1" name="Rectangle 14630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2" name="Rectangle 14631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3" name="Rectangle 14632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4" name="Rectangle 14633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5" name="Straight Connector 14634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36" name="Group 14635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37" name="Rectangle 14636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8" name="Rectangle 14637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39" name="Rectangle 14638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0" name="Rectangle 14639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1" name="Rectangle 14640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2" name="Straight Connector 14641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43" name="Group 14642"/>
          <p:cNvGrpSpPr/>
          <p:nvPr/>
        </p:nvGrpSpPr>
        <p:grpSpPr>
          <a:xfrm>
            <a:off x="5470525" y="4392613"/>
            <a:ext cx="762000" cy="723900"/>
            <a:chOff x="1884" y="2832"/>
            <a:chExt cx="480" cy="456"/>
          </a:xfrm>
        </p:grpSpPr>
        <p:grpSp>
          <p:nvGrpSpPr>
            <p:cNvPr id="14644" name="Group 14643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45" name="Rectangle 14644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6" name="Rectangle 14645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7" name="Rectangle 14646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8" name="Rectangle 14647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49" name="Rectangle 14648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50" name="Straight Connector 14649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51" name="Group 14650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52" name="Rectangle 14651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53" name="Rectangle 14652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54" name="Rectangle 14653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55" name="Rectangle 14654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56" name="Rectangle 14655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57" name="Straight Connector 14656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58" name="Group 14657"/>
          <p:cNvGrpSpPr/>
          <p:nvPr/>
        </p:nvGrpSpPr>
        <p:grpSpPr>
          <a:xfrm>
            <a:off x="6232525" y="4394200"/>
            <a:ext cx="762000" cy="723900"/>
            <a:chOff x="1884" y="2832"/>
            <a:chExt cx="480" cy="456"/>
          </a:xfrm>
        </p:grpSpPr>
        <p:grpSp>
          <p:nvGrpSpPr>
            <p:cNvPr id="14659" name="Group 14658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60" name="Rectangle 14659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1" name="Rectangle 14660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2" name="Rectangle 14661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3" name="Rectangle 14662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4" name="Rectangle 14663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5" name="Straight Connector 14664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66" name="Group 14665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67" name="Rectangle 14666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8" name="Rectangle 14667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69" name="Rectangle 14668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0" name="Rectangle 14669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1" name="Rectangle 14670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2" name="Straight Connector 14671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73" name="Group 14672"/>
          <p:cNvGrpSpPr/>
          <p:nvPr/>
        </p:nvGrpSpPr>
        <p:grpSpPr>
          <a:xfrm>
            <a:off x="6994525" y="4394200"/>
            <a:ext cx="762000" cy="723900"/>
            <a:chOff x="1884" y="2832"/>
            <a:chExt cx="480" cy="456"/>
          </a:xfrm>
        </p:grpSpPr>
        <p:grpSp>
          <p:nvGrpSpPr>
            <p:cNvPr id="14674" name="Group 14673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75" name="Rectangle 14674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6" name="Rectangle 14675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7" name="Rectangle 14676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8" name="Rectangle 14677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79" name="Rectangle 14678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80" name="Straight Connector 14679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81" name="Group 14680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82" name="Rectangle 14681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83" name="Rectangle 14682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84" name="Rectangle 14683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85" name="Rectangle 14684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86" name="Rectangle 14685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87" name="Straight Connector 14686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88" name="Group 14687"/>
          <p:cNvGrpSpPr/>
          <p:nvPr/>
        </p:nvGrpSpPr>
        <p:grpSpPr>
          <a:xfrm>
            <a:off x="7756525" y="4395788"/>
            <a:ext cx="762000" cy="723900"/>
            <a:chOff x="1884" y="2832"/>
            <a:chExt cx="480" cy="456"/>
          </a:xfrm>
        </p:grpSpPr>
        <p:grpSp>
          <p:nvGrpSpPr>
            <p:cNvPr id="14689" name="Group 14688"/>
            <p:cNvGrpSpPr/>
            <p:nvPr/>
          </p:nvGrpSpPr>
          <p:grpSpPr>
            <a:xfrm>
              <a:off x="1884" y="2832"/>
              <a:ext cx="240" cy="456"/>
              <a:chOff x="1582" y="2850"/>
              <a:chExt cx="240" cy="456"/>
            </a:xfrm>
          </p:grpSpPr>
          <p:sp>
            <p:nvSpPr>
              <p:cNvPr id="14690" name="Rectangle 14689"/>
              <p:cNvSpPr/>
              <p:nvPr/>
            </p:nvSpPr>
            <p:spPr>
              <a:xfrm>
                <a:off x="158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1" name="Rectangle 14690"/>
              <p:cNvSpPr/>
              <p:nvPr/>
            </p:nvSpPr>
            <p:spPr>
              <a:xfrm>
                <a:off x="1632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2" name="Rectangle 14691"/>
              <p:cNvSpPr/>
              <p:nvPr/>
            </p:nvSpPr>
            <p:spPr>
              <a:xfrm>
                <a:off x="1679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3" name="Rectangle 14692"/>
              <p:cNvSpPr/>
              <p:nvPr/>
            </p:nvSpPr>
            <p:spPr>
              <a:xfrm>
                <a:off x="1727" y="2983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4" name="Rectangle 14693"/>
              <p:cNvSpPr/>
              <p:nvPr/>
            </p:nvSpPr>
            <p:spPr>
              <a:xfrm>
                <a:off x="1774" y="2983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5" name="Straight Connector 14694"/>
              <p:cNvSpPr/>
              <p:nvPr/>
            </p:nvSpPr>
            <p:spPr>
              <a:xfrm>
                <a:off x="1582" y="2850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96" name="Group 14695"/>
            <p:cNvGrpSpPr/>
            <p:nvPr/>
          </p:nvGrpSpPr>
          <p:grpSpPr>
            <a:xfrm flipH="1">
              <a:off x="2124" y="2832"/>
              <a:ext cx="240" cy="456"/>
              <a:chOff x="1366" y="3182"/>
              <a:chExt cx="240" cy="456"/>
            </a:xfrm>
          </p:grpSpPr>
          <p:sp>
            <p:nvSpPr>
              <p:cNvPr id="14697" name="Rectangle 14696"/>
              <p:cNvSpPr/>
              <p:nvPr/>
            </p:nvSpPr>
            <p:spPr>
              <a:xfrm>
                <a:off x="136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8" name="Rectangle 14697"/>
              <p:cNvSpPr/>
              <p:nvPr/>
            </p:nvSpPr>
            <p:spPr>
              <a:xfrm>
                <a:off x="1416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699" name="Rectangle 14698"/>
              <p:cNvSpPr/>
              <p:nvPr/>
            </p:nvSpPr>
            <p:spPr>
              <a:xfrm>
                <a:off x="1463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700" name="Rectangle 14699"/>
              <p:cNvSpPr/>
              <p:nvPr/>
            </p:nvSpPr>
            <p:spPr>
              <a:xfrm>
                <a:off x="1511" y="3315"/>
                <a:ext cx="47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701" name="Rectangle 14700"/>
              <p:cNvSpPr/>
              <p:nvPr/>
            </p:nvSpPr>
            <p:spPr>
              <a:xfrm>
                <a:off x="1558" y="3315"/>
                <a:ext cx="48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4702" name="Straight Connector 14701"/>
              <p:cNvSpPr/>
              <p:nvPr/>
            </p:nvSpPr>
            <p:spPr>
              <a:xfrm>
                <a:off x="1366" y="3182"/>
                <a:ext cx="0" cy="45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703" name="Group 14702"/>
          <p:cNvGrpSpPr/>
          <p:nvPr/>
        </p:nvGrpSpPr>
        <p:grpSpPr>
          <a:xfrm>
            <a:off x="660400" y="4029075"/>
            <a:ext cx="8204200" cy="385763"/>
            <a:chOff x="416" y="2538"/>
            <a:chExt cx="5168" cy="243"/>
          </a:xfrm>
        </p:grpSpPr>
        <p:sp>
          <p:nvSpPr>
            <p:cNvPr id="14704" name="Text Box 14703"/>
            <p:cNvSpPr txBox="1"/>
            <p:nvPr/>
          </p:nvSpPr>
          <p:spPr>
            <a:xfrm>
              <a:off x="897" y="255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0.1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05" name="Text Box 14704"/>
            <p:cNvSpPr txBox="1"/>
            <p:nvPr/>
          </p:nvSpPr>
          <p:spPr>
            <a:xfrm>
              <a:off x="1389" y="254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0.2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06" name="Text Box 14705"/>
            <p:cNvSpPr txBox="1"/>
            <p:nvPr/>
          </p:nvSpPr>
          <p:spPr>
            <a:xfrm>
              <a:off x="1873" y="255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0.3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07" name="Text Box 14706"/>
            <p:cNvSpPr txBox="1"/>
            <p:nvPr/>
          </p:nvSpPr>
          <p:spPr>
            <a:xfrm>
              <a:off x="2325" y="255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0.4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08" name="Text Box 14707"/>
            <p:cNvSpPr txBox="1"/>
            <p:nvPr/>
          </p:nvSpPr>
          <p:spPr>
            <a:xfrm>
              <a:off x="2801" y="253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rgbClr val="FF3399"/>
                  </a:solidFill>
                  <a:latin typeface="Comic Sans MS" panose="030F0702030302020204" pitchFamily="66" charset="0"/>
                </a:rPr>
                <a:t>0.5</a:t>
              </a:r>
              <a:endParaRPr sz="1800">
                <a:solidFill>
                  <a:srgbClr val="FF3399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709" name="Text Box 14708"/>
            <p:cNvSpPr txBox="1"/>
            <p:nvPr/>
          </p:nvSpPr>
          <p:spPr>
            <a:xfrm>
              <a:off x="3277" y="254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0.6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10" name="Text Box 14709"/>
            <p:cNvSpPr txBox="1"/>
            <p:nvPr/>
          </p:nvSpPr>
          <p:spPr>
            <a:xfrm>
              <a:off x="3745" y="2542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0.7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11" name="Text Box 14710"/>
            <p:cNvSpPr txBox="1"/>
            <p:nvPr/>
          </p:nvSpPr>
          <p:spPr>
            <a:xfrm>
              <a:off x="4249" y="2542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0.8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12" name="Text Box 14711"/>
            <p:cNvSpPr txBox="1"/>
            <p:nvPr/>
          </p:nvSpPr>
          <p:spPr>
            <a:xfrm>
              <a:off x="4685" y="254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0.9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4713" name="Text Box 14712"/>
            <p:cNvSpPr txBox="1"/>
            <p:nvPr/>
          </p:nvSpPr>
          <p:spPr>
            <a:xfrm>
              <a:off x="5228" y="255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714" name="Text Box 14713"/>
            <p:cNvSpPr txBox="1"/>
            <p:nvPr/>
          </p:nvSpPr>
          <p:spPr>
            <a:xfrm>
              <a:off x="416" y="255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715" name="Group 14714"/>
          <p:cNvGrpSpPr/>
          <p:nvPr/>
        </p:nvGrpSpPr>
        <p:grpSpPr>
          <a:xfrm>
            <a:off x="584200" y="4983163"/>
            <a:ext cx="8242300" cy="542925"/>
            <a:chOff x="368" y="3139"/>
            <a:chExt cx="5192" cy="342"/>
          </a:xfrm>
        </p:grpSpPr>
        <p:grpSp>
          <p:nvGrpSpPr>
            <p:cNvPr id="14716" name="Group 14715"/>
            <p:cNvGrpSpPr/>
            <p:nvPr/>
          </p:nvGrpSpPr>
          <p:grpSpPr>
            <a:xfrm>
              <a:off x="844" y="3234"/>
              <a:ext cx="4308" cy="247"/>
              <a:chOff x="844" y="3375"/>
              <a:chExt cx="4308" cy="247"/>
            </a:xfrm>
          </p:grpSpPr>
          <p:sp>
            <p:nvSpPr>
              <p:cNvPr id="14717" name="Text Box 14716"/>
              <p:cNvSpPr txBox="1"/>
              <p:nvPr/>
            </p:nvSpPr>
            <p:spPr>
              <a:xfrm>
                <a:off x="844" y="3391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10%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18" name="Text Box 14717"/>
              <p:cNvSpPr txBox="1"/>
              <p:nvPr/>
            </p:nvSpPr>
            <p:spPr>
              <a:xfrm>
                <a:off x="1340" y="3379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20%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19" name="Text Box 14718"/>
              <p:cNvSpPr txBox="1"/>
              <p:nvPr/>
            </p:nvSpPr>
            <p:spPr>
              <a:xfrm>
                <a:off x="1812" y="3383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30%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20" name="Text Box 14719"/>
              <p:cNvSpPr txBox="1"/>
              <p:nvPr/>
            </p:nvSpPr>
            <p:spPr>
              <a:xfrm>
                <a:off x="2332" y="3383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40%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21" name="Text Box 14720"/>
              <p:cNvSpPr txBox="1"/>
              <p:nvPr/>
            </p:nvSpPr>
            <p:spPr>
              <a:xfrm>
                <a:off x="2788" y="3383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solidFill>
                      <a:srgbClr val="FF3399"/>
                    </a:solidFill>
                    <a:latin typeface="Comic Sans MS" panose="030F0702030302020204" pitchFamily="66" charset="0"/>
                  </a:rPr>
                  <a:t>50%</a:t>
                </a:r>
                <a:endParaRPr sz="1800">
                  <a:solidFill>
                    <a:srgbClr val="FF3399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22" name="Text Box 14721"/>
              <p:cNvSpPr txBox="1"/>
              <p:nvPr/>
            </p:nvSpPr>
            <p:spPr>
              <a:xfrm>
                <a:off x="3268" y="3387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60%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23" name="Text Box 14722"/>
              <p:cNvSpPr txBox="1"/>
              <p:nvPr/>
            </p:nvSpPr>
            <p:spPr>
              <a:xfrm>
                <a:off x="3728" y="3375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70%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24" name="Text Box 14723"/>
              <p:cNvSpPr txBox="1"/>
              <p:nvPr/>
            </p:nvSpPr>
            <p:spPr>
              <a:xfrm>
                <a:off x="4204" y="3383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80%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725" name="Text Box 14724"/>
              <p:cNvSpPr txBox="1"/>
              <p:nvPr/>
            </p:nvSpPr>
            <p:spPr>
              <a:xfrm>
                <a:off x="4696" y="3375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90%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4726" name="Text Box 14725"/>
            <p:cNvSpPr txBox="1"/>
            <p:nvPr/>
          </p:nvSpPr>
          <p:spPr>
            <a:xfrm>
              <a:off x="5204" y="3222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727" name="Text Box 14726"/>
            <p:cNvSpPr txBox="1"/>
            <p:nvPr/>
          </p:nvSpPr>
          <p:spPr>
            <a:xfrm>
              <a:off x="368" y="3139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5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5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5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4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5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4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45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4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4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4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4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4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4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4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4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4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1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5362" name="Group 15361"/>
          <p:cNvGrpSpPr/>
          <p:nvPr/>
        </p:nvGrpSpPr>
        <p:grpSpPr>
          <a:xfrm>
            <a:off x="549275" y="5511800"/>
            <a:ext cx="8004175" cy="708025"/>
            <a:chOff x="358" y="3208"/>
            <a:chExt cx="5042" cy="446"/>
          </a:xfrm>
        </p:grpSpPr>
        <p:grpSp>
          <p:nvGrpSpPr>
            <p:cNvPr id="15363" name="Group 15362"/>
            <p:cNvGrpSpPr/>
            <p:nvPr/>
          </p:nvGrpSpPr>
          <p:grpSpPr>
            <a:xfrm>
              <a:off x="576" y="3208"/>
              <a:ext cx="4754" cy="161"/>
              <a:chOff x="608" y="2035"/>
              <a:chExt cx="2364" cy="161"/>
            </a:xfrm>
          </p:grpSpPr>
          <p:sp>
            <p:nvSpPr>
              <p:cNvPr id="15364" name="Rectangle 15363"/>
              <p:cNvSpPr/>
              <p:nvPr/>
            </p:nvSpPr>
            <p:spPr>
              <a:xfrm>
                <a:off x="608" y="2035"/>
                <a:ext cx="59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65882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65882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365" name="Rectangle 15364"/>
              <p:cNvSpPr/>
              <p:nvPr/>
            </p:nvSpPr>
            <p:spPr>
              <a:xfrm>
                <a:off x="1199" y="2035"/>
                <a:ext cx="592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6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66275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366" name="Rectangle 15365"/>
              <p:cNvSpPr/>
              <p:nvPr/>
            </p:nvSpPr>
            <p:spPr>
              <a:xfrm>
                <a:off x="1791" y="2035"/>
                <a:ext cx="589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66275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66275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367" name="Rectangle 15366"/>
              <p:cNvSpPr/>
              <p:nvPr/>
            </p:nvSpPr>
            <p:spPr>
              <a:xfrm>
                <a:off x="2380" y="2035"/>
                <a:ext cx="592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66275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66275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5368" name="Text Box 15367"/>
            <p:cNvSpPr txBox="1"/>
            <p:nvPr/>
          </p:nvSpPr>
          <p:spPr>
            <a:xfrm>
              <a:off x="358" y="3423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69" name="Text Box 15368"/>
            <p:cNvSpPr txBox="1"/>
            <p:nvPr/>
          </p:nvSpPr>
          <p:spPr>
            <a:xfrm>
              <a:off x="5178" y="3403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aphicFrame>
        <p:nvGraphicFramePr>
          <p:cNvPr id="15370" name="Object 15369"/>
          <p:cNvGraphicFramePr/>
          <p:nvPr/>
        </p:nvGraphicFramePr>
        <p:xfrm>
          <a:off x="1530350" y="5307013"/>
          <a:ext cx="5905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" imgW="241300" imgH="304800" progId="Equation.DSMT4">
                  <p:embed/>
                </p:oleObj>
              </mc:Choice>
              <mc:Fallback>
                <p:oleObj name="" r:id="rId1" imgW="241300" imgH="304800" progId="Equation.DSMT4">
                  <p:embed/>
                  <p:pic>
                    <p:nvPicPr>
                      <p:cNvPr id="0" name="Picture 31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30350" y="5307013"/>
                        <a:ext cx="590550" cy="746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5370"/>
          <p:cNvGraphicFramePr/>
          <p:nvPr/>
        </p:nvGraphicFramePr>
        <p:xfrm>
          <a:off x="3468688" y="5284788"/>
          <a:ext cx="5905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3" imgW="241300" imgH="304800" progId="Equation.DSMT4">
                  <p:embed/>
                </p:oleObj>
              </mc:Choice>
              <mc:Fallback>
                <p:oleObj name="" r:id="rId3" imgW="241300" imgH="304800" progId="Equation.DSMT4">
                  <p:embed/>
                  <p:pic>
                    <p:nvPicPr>
                      <p:cNvPr id="0" name="Picture 31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68688" y="5284788"/>
                        <a:ext cx="590550" cy="746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5371"/>
          <p:cNvGraphicFramePr/>
          <p:nvPr/>
        </p:nvGraphicFramePr>
        <p:xfrm>
          <a:off x="5364163" y="5276850"/>
          <a:ext cx="5905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5" imgW="241300" imgH="304800" progId="Equation.DSMT4">
                  <p:embed/>
                </p:oleObj>
              </mc:Choice>
              <mc:Fallback>
                <p:oleObj name="" r:id="rId5" imgW="241300" imgH="304800" progId="Equation.DSMT4">
                  <p:embed/>
                  <p:pic>
                    <p:nvPicPr>
                      <p:cNvPr id="0" name="Picture 31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64163" y="5276850"/>
                        <a:ext cx="590550" cy="746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5372"/>
          <p:cNvGraphicFramePr/>
          <p:nvPr/>
        </p:nvGraphicFramePr>
        <p:xfrm>
          <a:off x="7199313" y="5270500"/>
          <a:ext cx="5905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7" imgW="241300" imgH="304800" progId="Equation.DSMT4">
                  <p:embed/>
                </p:oleObj>
              </mc:Choice>
              <mc:Fallback>
                <p:oleObj name="" r:id="rId7" imgW="241300" imgH="304800" progId="Equation.DSMT4">
                  <p:embed/>
                  <p:pic>
                    <p:nvPicPr>
                      <p:cNvPr id="0" name="Picture 31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99313" y="5270500"/>
                        <a:ext cx="590550" cy="746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Straight Connector 15373"/>
          <p:cNvSpPr/>
          <p:nvPr/>
        </p:nvSpPr>
        <p:spPr>
          <a:xfrm flipV="1">
            <a:off x="4675188" y="4962525"/>
            <a:ext cx="0" cy="558800"/>
          </a:xfrm>
          <a:prstGeom prst="line">
            <a:avLst/>
          </a:prstGeom>
          <a:ln w="28575" cap="flat" cmpd="sng">
            <a:solidFill>
              <a:srgbClr val="FF3399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15375" name="Group 15374"/>
          <p:cNvGrpSpPr/>
          <p:nvPr/>
        </p:nvGrpSpPr>
        <p:grpSpPr>
          <a:xfrm>
            <a:off x="2305050" y="4645025"/>
            <a:ext cx="857250" cy="1708150"/>
            <a:chOff x="1464" y="2662"/>
            <a:chExt cx="540" cy="1076"/>
          </a:xfrm>
        </p:grpSpPr>
        <p:sp>
          <p:nvSpPr>
            <p:cNvPr id="15376" name="Straight Connector 15375"/>
            <p:cNvSpPr/>
            <p:nvPr/>
          </p:nvSpPr>
          <p:spPr>
            <a:xfrm flipV="1">
              <a:off x="1769" y="2662"/>
              <a:ext cx="0" cy="548"/>
            </a:xfrm>
            <a:prstGeom prst="line">
              <a:avLst/>
            </a:prstGeom>
            <a:ln w="28575" cap="flat" cmpd="sng">
              <a:solidFill>
                <a:srgbClr val="FF3399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377" name="Text Box 15376"/>
            <p:cNvSpPr txBox="1"/>
            <p:nvPr/>
          </p:nvSpPr>
          <p:spPr>
            <a:xfrm>
              <a:off x="1464" y="3444"/>
              <a:ext cx="540" cy="294"/>
            </a:xfrm>
            <a:prstGeom prst="rect">
              <a:avLst/>
            </a:prstGeom>
            <a:noFill/>
            <a:ln w="9525" cap="flat" cmpd="sng">
              <a:solidFill>
                <a:srgbClr val="FF33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0.25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378" name="Group 15377"/>
          <p:cNvGrpSpPr/>
          <p:nvPr/>
        </p:nvGrpSpPr>
        <p:grpSpPr>
          <a:xfrm>
            <a:off x="6134100" y="4637088"/>
            <a:ext cx="857250" cy="1682750"/>
            <a:chOff x="3876" y="2666"/>
            <a:chExt cx="540" cy="1060"/>
          </a:xfrm>
        </p:grpSpPr>
        <p:sp>
          <p:nvSpPr>
            <p:cNvPr id="15379" name="Straight Connector 15378"/>
            <p:cNvSpPr/>
            <p:nvPr/>
          </p:nvSpPr>
          <p:spPr>
            <a:xfrm flipV="1">
              <a:off x="4141" y="2666"/>
              <a:ext cx="0" cy="548"/>
            </a:xfrm>
            <a:prstGeom prst="line">
              <a:avLst/>
            </a:prstGeom>
            <a:ln w="28575" cap="flat" cmpd="sng">
              <a:solidFill>
                <a:srgbClr val="FF3399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380" name="Text Box 15379"/>
            <p:cNvSpPr txBox="1"/>
            <p:nvPr/>
          </p:nvSpPr>
          <p:spPr>
            <a:xfrm>
              <a:off x="3876" y="3432"/>
              <a:ext cx="540" cy="294"/>
            </a:xfrm>
            <a:prstGeom prst="rect">
              <a:avLst/>
            </a:prstGeom>
            <a:noFill/>
            <a:ln w="9525" cap="flat" cmpd="sng">
              <a:solidFill>
                <a:srgbClr val="FF33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0.75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381" name="Group 15380"/>
          <p:cNvGrpSpPr/>
          <p:nvPr/>
        </p:nvGrpSpPr>
        <p:grpSpPr>
          <a:xfrm>
            <a:off x="781050" y="685800"/>
            <a:ext cx="7800975" cy="1392238"/>
            <a:chOff x="492" y="432"/>
            <a:chExt cx="4914" cy="877"/>
          </a:xfrm>
        </p:grpSpPr>
        <p:grpSp>
          <p:nvGrpSpPr>
            <p:cNvPr id="15382" name="Group 15381"/>
            <p:cNvGrpSpPr/>
            <p:nvPr/>
          </p:nvGrpSpPr>
          <p:grpSpPr>
            <a:xfrm>
              <a:off x="492" y="764"/>
              <a:ext cx="4914" cy="545"/>
              <a:chOff x="492" y="764"/>
              <a:chExt cx="4914" cy="545"/>
            </a:xfrm>
          </p:grpSpPr>
          <p:grpSp>
            <p:nvGrpSpPr>
              <p:cNvPr id="15383" name="Group 15382"/>
              <p:cNvGrpSpPr/>
              <p:nvPr/>
            </p:nvGrpSpPr>
            <p:grpSpPr>
              <a:xfrm>
                <a:off x="576" y="764"/>
                <a:ext cx="4730" cy="161"/>
                <a:chOff x="576" y="464"/>
                <a:chExt cx="4730" cy="161"/>
              </a:xfrm>
            </p:grpSpPr>
            <p:sp>
              <p:nvSpPr>
                <p:cNvPr id="15384" name="Rectangle 15383"/>
                <p:cNvSpPr/>
                <p:nvPr/>
              </p:nvSpPr>
              <p:spPr>
                <a:xfrm>
                  <a:off x="576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85" name="Rectangle 15384"/>
                <p:cNvSpPr/>
                <p:nvPr/>
              </p:nvSpPr>
              <p:spPr>
                <a:xfrm>
                  <a:off x="1049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86" name="Rectangle 15385"/>
                <p:cNvSpPr/>
                <p:nvPr/>
              </p:nvSpPr>
              <p:spPr>
                <a:xfrm>
                  <a:off x="1523" y="464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87" name="Rectangle 15386"/>
                <p:cNvSpPr/>
                <p:nvPr/>
              </p:nvSpPr>
              <p:spPr>
                <a:xfrm>
                  <a:off x="1994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88" name="Rectangle 15387"/>
                <p:cNvSpPr/>
                <p:nvPr/>
              </p:nvSpPr>
              <p:spPr>
                <a:xfrm>
                  <a:off x="2468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89" name="Rectangle 15388"/>
                <p:cNvSpPr/>
                <p:nvPr/>
              </p:nvSpPr>
              <p:spPr>
                <a:xfrm>
                  <a:off x="2941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90" name="Rectangle 15389"/>
                <p:cNvSpPr/>
                <p:nvPr/>
              </p:nvSpPr>
              <p:spPr>
                <a:xfrm>
                  <a:off x="3414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91" name="Rectangle 15390"/>
                <p:cNvSpPr/>
                <p:nvPr/>
              </p:nvSpPr>
              <p:spPr>
                <a:xfrm>
                  <a:off x="3888" y="464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92" name="Rectangle 15391"/>
                <p:cNvSpPr/>
                <p:nvPr/>
              </p:nvSpPr>
              <p:spPr>
                <a:xfrm>
                  <a:off x="4359" y="464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5393" name="Rectangle 15392"/>
                <p:cNvSpPr/>
                <p:nvPr/>
              </p:nvSpPr>
              <p:spPr>
                <a:xfrm>
                  <a:off x="4833" y="464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aphicFrame>
            <p:nvGraphicFramePr>
              <p:cNvPr id="15394" name="Object 15393"/>
              <p:cNvGraphicFramePr/>
              <p:nvPr/>
            </p:nvGraphicFramePr>
            <p:xfrm>
              <a:off x="942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0" name="" r:id="rId9" imgW="228600" imgH="405765" progId="Equation.DSMT4">
                      <p:embed/>
                    </p:oleObj>
                  </mc:Choice>
                  <mc:Fallback>
                    <p:oleObj name="" r:id="rId9" imgW="228600" imgH="405765" progId="Equation.DSMT4">
                      <p:embed/>
                      <p:pic>
                        <p:nvPicPr>
                          <p:cNvPr id="0" name="Picture 3119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942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95" name="Object 15394"/>
              <p:cNvGraphicFramePr/>
              <p:nvPr/>
            </p:nvGraphicFramePr>
            <p:xfrm>
              <a:off x="1410" y="940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1" name="" r:id="rId11" imgW="228600" imgH="405765" progId="Equation.DSMT4">
                      <p:embed/>
                    </p:oleObj>
                  </mc:Choice>
                  <mc:Fallback>
                    <p:oleObj name="" r:id="rId11" imgW="228600" imgH="405765" progId="Equation.DSMT4">
                      <p:embed/>
                      <p:pic>
                        <p:nvPicPr>
                          <p:cNvPr id="0" name="Picture 3120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1410" y="940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96" name="Object 15395"/>
              <p:cNvGraphicFramePr/>
              <p:nvPr/>
            </p:nvGraphicFramePr>
            <p:xfrm>
              <a:off x="1890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2" name="" r:id="rId13" imgW="228600" imgH="405765" progId="Equation.DSMT4">
                      <p:embed/>
                    </p:oleObj>
                  </mc:Choice>
                  <mc:Fallback>
                    <p:oleObj name="" r:id="rId13" imgW="228600" imgH="405765" progId="Equation.DSMT4">
                      <p:embed/>
                      <p:pic>
                        <p:nvPicPr>
                          <p:cNvPr id="0" name="Picture 3121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1890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97" name="Object 15396"/>
              <p:cNvGraphicFramePr/>
              <p:nvPr/>
            </p:nvGraphicFramePr>
            <p:xfrm>
              <a:off x="2364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3" name="" r:id="rId15" imgW="228600" imgH="405765" progId="Equation.DSMT4">
                      <p:embed/>
                    </p:oleObj>
                  </mc:Choice>
                  <mc:Fallback>
                    <p:oleObj name="" r:id="rId15" imgW="228600" imgH="405765" progId="Equation.DSMT4">
                      <p:embed/>
                      <p:pic>
                        <p:nvPicPr>
                          <p:cNvPr id="0" name="Picture 3122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2364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98" name="Object 15397"/>
              <p:cNvGraphicFramePr/>
              <p:nvPr/>
            </p:nvGraphicFramePr>
            <p:xfrm>
              <a:off x="2832" y="934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4" name="" r:id="rId17" imgW="228600" imgH="405765" progId="Equation.DSMT4">
                      <p:embed/>
                    </p:oleObj>
                  </mc:Choice>
                  <mc:Fallback>
                    <p:oleObj name="" r:id="rId17" imgW="228600" imgH="405765" progId="Equation.DSMT4">
                      <p:embed/>
                      <p:pic>
                        <p:nvPicPr>
                          <p:cNvPr id="0" name="Picture 3123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2832" y="934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99" name="Object 15398"/>
              <p:cNvGraphicFramePr/>
              <p:nvPr/>
            </p:nvGraphicFramePr>
            <p:xfrm>
              <a:off x="3324" y="940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5" name="" r:id="rId19" imgW="228600" imgH="405765" progId="Equation.DSMT4">
                      <p:embed/>
                    </p:oleObj>
                  </mc:Choice>
                  <mc:Fallback>
                    <p:oleObj name="" r:id="rId19" imgW="228600" imgH="405765" progId="Equation.DSMT4">
                      <p:embed/>
                      <p:pic>
                        <p:nvPicPr>
                          <p:cNvPr id="0" name="Picture 3124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3324" y="940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400" name="Object 15399"/>
              <p:cNvGraphicFramePr/>
              <p:nvPr/>
            </p:nvGraphicFramePr>
            <p:xfrm>
              <a:off x="3798" y="940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6" name="" r:id="rId21" imgW="228600" imgH="405765" progId="Equation.DSMT4">
                      <p:embed/>
                    </p:oleObj>
                  </mc:Choice>
                  <mc:Fallback>
                    <p:oleObj name="" r:id="rId21" imgW="228600" imgH="405765" progId="Equation.DSMT4">
                      <p:embed/>
                      <p:pic>
                        <p:nvPicPr>
                          <p:cNvPr id="0" name="Picture 3125"/>
                          <p:cNvPicPr/>
                          <p:nvPr/>
                        </p:nvPicPr>
                        <p:blipFill>
                          <a:blip r:embed="rId22"/>
                          <a:stretch>
                            <a:fillRect/>
                          </a:stretch>
                        </p:blipFill>
                        <p:spPr>
                          <a:xfrm>
                            <a:off x="3798" y="940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401" name="Object 15400"/>
              <p:cNvGraphicFramePr/>
              <p:nvPr/>
            </p:nvGraphicFramePr>
            <p:xfrm>
              <a:off x="4260" y="946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7" name="" r:id="rId23" imgW="228600" imgH="405765" progId="Equation.DSMT4">
                      <p:embed/>
                    </p:oleObj>
                  </mc:Choice>
                  <mc:Fallback>
                    <p:oleObj name="" r:id="rId23" imgW="228600" imgH="405765" progId="Equation.DSMT4">
                      <p:embed/>
                      <p:pic>
                        <p:nvPicPr>
                          <p:cNvPr id="0" name="Picture 3126"/>
                          <p:cNvPicPr/>
                          <p:nvPr/>
                        </p:nvPicPr>
                        <p:blipFill>
                          <a:blip r:embed="rId24"/>
                          <a:stretch>
                            <a:fillRect/>
                          </a:stretch>
                        </p:blipFill>
                        <p:spPr>
                          <a:xfrm>
                            <a:off x="4260" y="946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402" name="Object 15401"/>
              <p:cNvGraphicFramePr/>
              <p:nvPr/>
            </p:nvGraphicFramePr>
            <p:xfrm>
              <a:off x="4710" y="946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8" name="" r:id="rId25" imgW="228600" imgH="405765" progId="Equation.DSMT4">
                      <p:embed/>
                    </p:oleObj>
                  </mc:Choice>
                  <mc:Fallback>
                    <p:oleObj name="" r:id="rId25" imgW="228600" imgH="405765" progId="Equation.DSMT4">
                      <p:embed/>
                      <p:pic>
                        <p:nvPicPr>
                          <p:cNvPr id="0" name="Picture 3127"/>
                          <p:cNvPicPr/>
                          <p:nvPr/>
                        </p:nvPicPr>
                        <p:blipFill>
                          <a:blip r:embed="rId26"/>
                          <a:stretch>
                            <a:fillRect/>
                          </a:stretch>
                        </p:blipFill>
                        <p:spPr>
                          <a:xfrm>
                            <a:off x="4710" y="946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5403" name="Group 15402"/>
              <p:cNvGrpSpPr/>
              <p:nvPr/>
            </p:nvGrpSpPr>
            <p:grpSpPr>
              <a:xfrm>
                <a:off x="492" y="764"/>
                <a:ext cx="4914" cy="457"/>
                <a:chOff x="492" y="464"/>
                <a:chExt cx="4914" cy="457"/>
              </a:xfrm>
            </p:grpSpPr>
            <p:grpSp>
              <p:nvGrpSpPr>
                <p:cNvPr id="15404" name="Group 15403"/>
                <p:cNvGrpSpPr/>
                <p:nvPr/>
              </p:nvGrpSpPr>
              <p:grpSpPr>
                <a:xfrm>
                  <a:off x="576" y="464"/>
                  <a:ext cx="4730" cy="161"/>
                  <a:chOff x="576" y="464"/>
                  <a:chExt cx="4730" cy="161"/>
                </a:xfrm>
              </p:grpSpPr>
              <p:sp>
                <p:nvSpPr>
                  <p:cNvPr id="15405" name="Rectangle 15404"/>
                  <p:cNvSpPr/>
                  <p:nvPr/>
                </p:nvSpPr>
                <p:spPr>
                  <a:xfrm>
                    <a:off x="576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06" name="Rectangle 15405"/>
                  <p:cNvSpPr/>
                  <p:nvPr/>
                </p:nvSpPr>
                <p:spPr>
                  <a:xfrm>
                    <a:off x="1049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07" name="Rectangle 15406"/>
                  <p:cNvSpPr/>
                  <p:nvPr/>
                </p:nvSpPr>
                <p:spPr>
                  <a:xfrm>
                    <a:off x="1523" y="464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08" name="Rectangle 15407"/>
                  <p:cNvSpPr/>
                  <p:nvPr/>
                </p:nvSpPr>
                <p:spPr>
                  <a:xfrm>
                    <a:off x="1994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09" name="Rectangle 15408"/>
                  <p:cNvSpPr/>
                  <p:nvPr/>
                </p:nvSpPr>
                <p:spPr>
                  <a:xfrm>
                    <a:off x="2468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10" name="Rectangle 15409"/>
                  <p:cNvSpPr/>
                  <p:nvPr/>
                </p:nvSpPr>
                <p:spPr>
                  <a:xfrm>
                    <a:off x="2941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11" name="Rectangle 15410"/>
                  <p:cNvSpPr/>
                  <p:nvPr/>
                </p:nvSpPr>
                <p:spPr>
                  <a:xfrm>
                    <a:off x="3414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12" name="Rectangle 15411"/>
                  <p:cNvSpPr/>
                  <p:nvPr/>
                </p:nvSpPr>
                <p:spPr>
                  <a:xfrm>
                    <a:off x="3888" y="464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13" name="Rectangle 15412"/>
                  <p:cNvSpPr/>
                  <p:nvPr/>
                </p:nvSpPr>
                <p:spPr>
                  <a:xfrm>
                    <a:off x="4359" y="464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5414" name="Rectangle 15413"/>
                  <p:cNvSpPr/>
                  <p:nvPr/>
                </p:nvSpPr>
                <p:spPr>
                  <a:xfrm>
                    <a:off x="4833" y="464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sp>
              <p:nvSpPr>
                <p:cNvPr id="15415" name="Text Box 15414"/>
                <p:cNvSpPr txBox="1"/>
                <p:nvPr/>
              </p:nvSpPr>
              <p:spPr>
                <a:xfrm>
                  <a:off x="492" y="690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5416" name="Text Box 15415"/>
                <p:cNvSpPr txBox="1"/>
                <p:nvPr/>
              </p:nvSpPr>
              <p:spPr>
                <a:xfrm>
                  <a:off x="5184" y="666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15417" name="Text Box 15416"/>
            <p:cNvSpPr txBox="1"/>
            <p:nvPr/>
          </p:nvSpPr>
          <p:spPr>
            <a:xfrm>
              <a:off x="576" y="432"/>
              <a:ext cx="1128" cy="23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5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56078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10 divisions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418" name="Group 15417"/>
          <p:cNvGrpSpPr/>
          <p:nvPr/>
        </p:nvGrpSpPr>
        <p:grpSpPr>
          <a:xfrm>
            <a:off x="758825" y="2152650"/>
            <a:ext cx="7813675" cy="1627188"/>
            <a:chOff x="478" y="1356"/>
            <a:chExt cx="4922" cy="1025"/>
          </a:xfrm>
        </p:grpSpPr>
        <p:grpSp>
          <p:nvGrpSpPr>
            <p:cNvPr id="15419" name="Group 15418"/>
            <p:cNvGrpSpPr/>
            <p:nvPr/>
          </p:nvGrpSpPr>
          <p:grpSpPr>
            <a:xfrm>
              <a:off x="478" y="1582"/>
              <a:ext cx="4922" cy="799"/>
              <a:chOff x="478" y="1474"/>
              <a:chExt cx="4922" cy="799"/>
            </a:xfrm>
          </p:grpSpPr>
          <p:grpSp>
            <p:nvGrpSpPr>
              <p:cNvPr id="15420" name="Group 15419"/>
              <p:cNvGrpSpPr/>
              <p:nvPr/>
            </p:nvGrpSpPr>
            <p:grpSpPr>
              <a:xfrm>
                <a:off x="564" y="1591"/>
                <a:ext cx="4735" cy="161"/>
                <a:chOff x="574" y="1005"/>
                <a:chExt cx="4735" cy="161"/>
              </a:xfrm>
            </p:grpSpPr>
            <p:grpSp>
              <p:nvGrpSpPr>
                <p:cNvPr id="15421" name="Group 15420"/>
                <p:cNvGrpSpPr/>
                <p:nvPr/>
              </p:nvGrpSpPr>
              <p:grpSpPr>
                <a:xfrm>
                  <a:off x="574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15422" name="Group 15421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423" name="Rectangle 15422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24" name="Rectangle 15423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25" name="Rectangle 15424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26" name="Rectangle 15425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27" name="Rectangle 15426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28" name="Rectangle 15427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29" name="Rectangle 15428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0" name="Rectangle 15429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1" name="Rectangle 15430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2" name="Rectangle 15431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433" name="Group 15432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434" name="Rectangle 15433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5" name="Rectangle 15434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6" name="Rectangle 15435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7" name="Rectangle 15436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8" name="Rectangle 15437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39" name="Rectangle 15438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0" name="Rectangle 15439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1" name="Rectangle 15440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2" name="Rectangle 15441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3" name="Rectangle 15442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444" name="Group 15443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15445" name="Rectangle 15444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6" name="Rectangle 15445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7" name="Rectangle 15446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8" name="Rectangle 15447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49" name="Rectangle 15448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0" name="Rectangle 15449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1" name="Rectangle 15450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2" name="Rectangle 15451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3" name="Rectangle 15452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4" name="Rectangle 15453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455" name="Group 15454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456" name="Rectangle 15455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7" name="Rectangle 15456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8" name="Rectangle 15457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59" name="Rectangle 15458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0" name="Rectangle 15459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1" name="Rectangle 15460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2" name="Rectangle 15461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3" name="Rectangle 15462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4" name="Rectangle 15463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5" name="Rectangle 15464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466" name="Group 15465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467" name="Rectangle 15466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8" name="Rectangle 15467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69" name="Rectangle 15468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0" name="Rectangle 15469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1" name="Rectangle 15470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2" name="Rectangle 15471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3" name="Rectangle 15472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4" name="Rectangle 15473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5" name="Rectangle 15474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76" name="Rectangle 15475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477" name="Group 15476"/>
                <p:cNvGrpSpPr/>
                <p:nvPr/>
              </p:nvGrpSpPr>
              <p:grpSpPr>
                <a:xfrm>
                  <a:off x="2942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15478" name="Group 15477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479" name="Rectangle 15478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0" name="Rectangle 15479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1" name="Rectangle 15480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2" name="Rectangle 15481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3" name="Rectangle 15482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4" name="Rectangle 15483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5" name="Rectangle 15484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6" name="Rectangle 15485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7" name="Rectangle 15486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88" name="Rectangle 15487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489" name="Group 15488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490" name="Rectangle 15489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1" name="Rectangle 15490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2" name="Rectangle 15491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3" name="Rectangle 15492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4" name="Rectangle 15493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5" name="Rectangle 15494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6" name="Rectangle 15495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7" name="Rectangle 15496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8" name="Rectangle 15497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499" name="Rectangle 15498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500" name="Group 15499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15501" name="Rectangle 15500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2" name="Rectangle 15501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3" name="Rectangle 15502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4" name="Rectangle 15503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5" name="Rectangle 15504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6" name="Rectangle 15505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7" name="Rectangle 15506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8" name="Rectangle 15507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09" name="Rectangle 15508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0" name="Rectangle 15509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511" name="Group 15510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512" name="Rectangle 1551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3" name="Rectangle 1551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4" name="Rectangle 1551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5" name="Rectangle 1551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6" name="Rectangle 1551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7" name="Rectangle 1551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8" name="Rectangle 1551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19" name="Rectangle 1551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0" name="Rectangle 1551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1" name="Rectangle 1552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5522" name="Group 15521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5523" name="Rectangle 15522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4" name="Rectangle 15523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5" name="Rectangle 15524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6" name="Rectangle 15525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7" name="Rectangle 15526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8" name="Rectangle 15527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29" name="Rectangle 15528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30" name="Rectangle 15529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31" name="Rectangle 15530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5532" name="Rectangle 15531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5533" name="Text Box 15532"/>
              <p:cNvSpPr txBox="1"/>
              <p:nvPr/>
            </p:nvSpPr>
            <p:spPr>
              <a:xfrm>
                <a:off x="478" y="1863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0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534" name="Text Box 15533"/>
              <p:cNvSpPr txBox="1"/>
              <p:nvPr/>
            </p:nvSpPr>
            <p:spPr>
              <a:xfrm>
                <a:off x="5178" y="1831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535" name="Straight Connector 15534"/>
              <p:cNvSpPr/>
              <p:nvPr/>
            </p:nvSpPr>
            <p:spPr>
              <a:xfrm flipV="1">
                <a:off x="1042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36" name="Straight Connector 15535"/>
              <p:cNvSpPr/>
              <p:nvPr/>
            </p:nvSpPr>
            <p:spPr>
              <a:xfrm flipV="1">
                <a:off x="1516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37" name="Straight Connector 15536"/>
              <p:cNvSpPr/>
              <p:nvPr/>
            </p:nvSpPr>
            <p:spPr>
              <a:xfrm flipV="1">
                <a:off x="1987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38" name="Straight Connector 15537"/>
              <p:cNvSpPr/>
              <p:nvPr/>
            </p:nvSpPr>
            <p:spPr>
              <a:xfrm flipV="1">
                <a:off x="2455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39" name="Straight Connector 15538"/>
              <p:cNvSpPr/>
              <p:nvPr/>
            </p:nvSpPr>
            <p:spPr>
              <a:xfrm flipV="1">
                <a:off x="2934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40" name="Straight Connector 15539"/>
              <p:cNvSpPr/>
              <p:nvPr/>
            </p:nvSpPr>
            <p:spPr>
              <a:xfrm flipV="1">
                <a:off x="3409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41" name="Straight Connector 15540"/>
              <p:cNvSpPr/>
              <p:nvPr/>
            </p:nvSpPr>
            <p:spPr>
              <a:xfrm flipV="1">
                <a:off x="3885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42" name="Straight Connector 15541"/>
              <p:cNvSpPr/>
              <p:nvPr/>
            </p:nvSpPr>
            <p:spPr>
              <a:xfrm flipV="1">
                <a:off x="4352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543" name="Straight Connector 15542"/>
              <p:cNvSpPr/>
              <p:nvPr/>
            </p:nvSpPr>
            <p:spPr>
              <a:xfrm flipV="1">
                <a:off x="4823" y="1474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graphicFrame>
            <p:nvGraphicFramePr>
              <p:cNvPr id="15544" name="Object 15543"/>
              <p:cNvGraphicFramePr/>
              <p:nvPr/>
            </p:nvGraphicFramePr>
            <p:xfrm>
              <a:off x="912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9" name="" r:id="rId27" imgW="304800" imgH="405765" progId="Equation.DSMT4">
                      <p:embed/>
                    </p:oleObj>
                  </mc:Choice>
                  <mc:Fallback>
                    <p:oleObj name="" r:id="rId27" imgW="304800" imgH="405765" progId="Equation.DSMT4">
                      <p:embed/>
                      <p:pic>
                        <p:nvPicPr>
                          <p:cNvPr id="0" name="Picture 3128"/>
                          <p:cNvPicPr/>
                          <p:nvPr/>
                        </p:nvPicPr>
                        <p:blipFill>
                          <a:blip r:embed="rId28"/>
                          <a:stretch>
                            <a:fillRect/>
                          </a:stretch>
                        </p:blipFill>
                        <p:spPr>
                          <a:xfrm>
                            <a:off x="912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45" name="Object 15544"/>
              <p:cNvGraphicFramePr/>
              <p:nvPr/>
            </p:nvGraphicFramePr>
            <p:xfrm>
              <a:off x="1380" y="1904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0" name="" r:id="rId29" imgW="304800" imgH="405765" progId="Equation.DSMT4">
                      <p:embed/>
                    </p:oleObj>
                  </mc:Choice>
                  <mc:Fallback>
                    <p:oleObj name="" r:id="rId29" imgW="304800" imgH="405765" progId="Equation.DSMT4">
                      <p:embed/>
                      <p:pic>
                        <p:nvPicPr>
                          <p:cNvPr id="0" name="Picture 3129"/>
                          <p:cNvPicPr/>
                          <p:nvPr/>
                        </p:nvPicPr>
                        <p:blipFill>
                          <a:blip r:embed="rId30"/>
                          <a:stretch>
                            <a:fillRect/>
                          </a:stretch>
                        </p:blipFill>
                        <p:spPr>
                          <a:xfrm>
                            <a:off x="1380" y="1904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46" name="Object 15545"/>
              <p:cNvGraphicFramePr/>
              <p:nvPr/>
            </p:nvGraphicFramePr>
            <p:xfrm>
              <a:off x="1860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1" name="" r:id="rId31" imgW="304800" imgH="405765" progId="Equation.DSMT4">
                      <p:embed/>
                    </p:oleObj>
                  </mc:Choice>
                  <mc:Fallback>
                    <p:oleObj name="" r:id="rId31" imgW="304800" imgH="405765" progId="Equation.DSMT4">
                      <p:embed/>
                      <p:pic>
                        <p:nvPicPr>
                          <p:cNvPr id="0" name="Picture 3130"/>
                          <p:cNvPicPr/>
                          <p:nvPr/>
                        </p:nvPicPr>
                        <p:blipFill>
                          <a:blip r:embed="rId32"/>
                          <a:stretch>
                            <a:fillRect/>
                          </a:stretch>
                        </p:blipFill>
                        <p:spPr>
                          <a:xfrm>
                            <a:off x="1860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47" name="Object 15546"/>
              <p:cNvGraphicFramePr/>
              <p:nvPr/>
            </p:nvGraphicFramePr>
            <p:xfrm>
              <a:off x="2334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2" name="" r:id="rId33" imgW="304800" imgH="405765" progId="Equation.DSMT4">
                      <p:embed/>
                    </p:oleObj>
                  </mc:Choice>
                  <mc:Fallback>
                    <p:oleObj name="" r:id="rId33" imgW="304800" imgH="405765" progId="Equation.DSMT4">
                      <p:embed/>
                      <p:pic>
                        <p:nvPicPr>
                          <p:cNvPr id="0" name="Picture 3131"/>
                          <p:cNvPicPr/>
                          <p:nvPr/>
                        </p:nvPicPr>
                        <p:blipFill>
                          <a:blip r:embed="rId34"/>
                          <a:stretch>
                            <a:fillRect/>
                          </a:stretch>
                        </p:blipFill>
                        <p:spPr>
                          <a:xfrm>
                            <a:off x="2334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48" name="Object 15547"/>
              <p:cNvGraphicFramePr/>
              <p:nvPr/>
            </p:nvGraphicFramePr>
            <p:xfrm>
              <a:off x="2802" y="1898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3" name="" r:id="rId35" imgW="304800" imgH="405765" progId="Equation.DSMT4">
                      <p:embed/>
                    </p:oleObj>
                  </mc:Choice>
                  <mc:Fallback>
                    <p:oleObj name="" r:id="rId35" imgW="304800" imgH="405765" progId="Equation.DSMT4">
                      <p:embed/>
                      <p:pic>
                        <p:nvPicPr>
                          <p:cNvPr id="0" name="Picture 3132"/>
                          <p:cNvPicPr/>
                          <p:nvPr/>
                        </p:nvPicPr>
                        <p:blipFill>
                          <a:blip r:embed="rId36"/>
                          <a:stretch>
                            <a:fillRect/>
                          </a:stretch>
                        </p:blipFill>
                        <p:spPr>
                          <a:xfrm>
                            <a:off x="2802" y="1898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49" name="Object 15548"/>
              <p:cNvGraphicFramePr/>
              <p:nvPr/>
            </p:nvGraphicFramePr>
            <p:xfrm>
              <a:off x="3294" y="1904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4" name="" r:id="rId37" imgW="304800" imgH="405765" progId="Equation.DSMT4">
                      <p:embed/>
                    </p:oleObj>
                  </mc:Choice>
                  <mc:Fallback>
                    <p:oleObj name="" r:id="rId37" imgW="304800" imgH="405765" progId="Equation.DSMT4">
                      <p:embed/>
                      <p:pic>
                        <p:nvPicPr>
                          <p:cNvPr id="0" name="Picture 3133"/>
                          <p:cNvPicPr/>
                          <p:nvPr/>
                        </p:nvPicPr>
                        <p:blipFill>
                          <a:blip r:embed="rId38"/>
                          <a:stretch>
                            <a:fillRect/>
                          </a:stretch>
                        </p:blipFill>
                        <p:spPr>
                          <a:xfrm>
                            <a:off x="3294" y="1904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50" name="Object 15549"/>
              <p:cNvGraphicFramePr/>
              <p:nvPr/>
            </p:nvGraphicFramePr>
            <p:xfrm>
              <a:off x="3768" y="1904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5" name="" r:id="rId39" imgW="304800" imgH="405765" progId="Equation.DSMT4">
                      <p:embed/>
                    </p:oleObj>
                  </mc:Choice>
                  <mc:Fallback>
                    <p:oleObj name="" r:id="rId39" imgW="304800" imgH="405765" progId="Equation.DSMT4">
                      <p:embed/>
                      <p:pic>
                        <p:nvPicPr>
                          <p:cNvPr id="0" name="Picture 3134"/>
                          <p:cNvPicPr/>
                          <p:nvPr/>
                        </p:nvPicPr>
                        <p:blipFill>
                          <a:blip r:embed="rId40"/>
                          <a:stretch>
                            <a:fillRect/>
                          </a:stretch>
                        </p:blipFill>
                        <p:spPr>
                          <a:xfrm>
                            <a:off x="3768" y="1904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51" name="Object 15550"/>
              <p:cNvGraphicFramePr/>
              <p:nvPr/>
            </p:nvGraphicFramePr>
            <p:xfrm>
              <a:off x="4230" y="1910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6" name="" r:id="rId41" imgW="304800" imgH="405765" progId="Equation.DSMT4">
                      <p:embed/>
                    </p:oleObj>
                  </mc:Choice>
                  <mc:Fallback>
                    <p:oleObj name="" r:id="rId41" imgW="304800" imgH="405765" progId="Equation.DSMT4">
                      <p:embed/>
                      <p:pic>
                        <p:nvPicPr>
                          <p:cNvPr id="0" name="Picture 3135"/>
                          <p:cNvPicPr/>
                          <p:nvPr/>
                        </p:nvPicPr>
                        <p:blipFill>
                          <a:blip r:embed="rId42"/>
                          <a:stretch>
                            <a:fillRect/>
                          </a:stretch>
                        </p:blipFill>
                        <p:spPr>
                          <a:xfrm>
                            <a:off x="4230" y="1910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552" name="Object 15551"/>
              <p:cNvGraphicFramePr/>
              <p:nvPr/>
            </p:nvGraphicFramePr>
            <p:xfrm>
              <a:off x="4680" y="1910"/>
              <a:ext cx="272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7" name="" r:id="rId43" imgW="304800" imgH="405765" progId="Equation.DSMT4">
                      <p:embed/>
                    </p:oleObj>
                  </mc:Choice>
                  <mc:Fallback>
                    <p:oleObj name="" r:id="rId43" imgW="304800" imgH="405765" progId="Equation.DSMT4">
                      <p:embed/>
                      <p:pic>
                        <p:nvPicPr>
                          <p:cNvPr id="0" name="Picture 3136"/>
                          <p:cNvPicPr/>
                          <p:nvPr/>
                        </p:nvPicPr>
                        <p:blipFill>
                          <a:blip r:embed="rId44"/>
                          <a:stretch>
                            <a:fillRect/>
                          </a:stretch>
                        </p:blipFill>
                        <p:spPr>
                          <a:xfrm>
                            <a:off x="4680" y="1910"/>
                            <a:ext cx="272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553" name="Text Box 15552"/>
            <p:cNvSpPr txBox="1"/>
            <p:nvPr/>
          </p:nvSpPr>
          <p:spPr>
            <a:xfrm>
              <a:off x="588" y="1356"/>
              <a:ext cx="1128" cy="23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5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56078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100 divisions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554" name="Group 15553"/>
          <p:cNvGrpSpPr/>
          <p:nvPr/>
        </p:nvGrpSpPr>
        <p:grpSpPr>
          <a:xfrm>
            <a:off x="698500" y="4392613"/>
            <a:ext cx="8096250" cy="642937"/>
            <a:chOff x="452" y="2503"/>
            <a:chExt cx="5100" cy="405"/>
          </a:xfrm>
        </p:grpSpPr>
        <p:grpSp>
          <p:nvGrpSpPr>
            <p:cNvPr id="15555" name="Group 15554"/>
            <p:cNvGrpSpPr/>
            <p:nvPr/>
          </p:nvGrpSpPr>
          <p:grpSpPr>
            <a:xfrm>
              <a:off x="576" y="2503"/>
              <a:ext cx="4730" cy="161"/>
              <a:chOff x="456" y="1496"/>
              <a:chExt cx="4730" cy="161"/>
            </a:xfrm>
          </p:grpSpPr>
          <p:sp>
            <p:nvSpPr>
              <p:cNvPr id="15556" name="Rectangle 15555"/>
              <p:cNvSpPr/>
              <p:nvPr/>
            </p:nvSpPr>
            <p:spPr>
              <a:xfrm>
                <a:off x="456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57" name="Rectangle 15556"/>
              <p:cNvSpPr/>
              <p:nvPr/>
            </p:nvSpPr>
            <p:spPr>
              <a:xfrm>
                <a:off x="92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58" name="Rectangle 15557"/>
              <p:cNvSpPr/>
              <p:nvPr/>
            </p:nvSpPr>
            <p:spPr>
              <a:xfrm>
                <a:off x="1403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59" name="Rectangle 15558"/>
              <p:cNvSpPr/>
              <p:nvPr/>
            </p:nvSpPr>
            <p:spPr>
              <a:xfrm>
                <a:off x="187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60" name="Rectangle 15559"/>
              <p:cNvSpPr/>
              <p:nvPr/>
            </p:nvSpPr>
            <p:spPr>
              <a:xfrm>
                <a:off x="2348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61" name="Rectangle 15560"/>
              <p:cNvSpPr/>
              <p:nvPr/>
            </p:nvSpPr>
            <p:spPr>
              <a:xfrm>
                <a:off x="2821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62" name="Rectangle 15561"/>
              <p:cNvSpPr/>
              <p:nvPr/>
            </p:nvSpPr>
            <p:spPr>
              <a:xfrm>
                <a:off x="329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63" name="Rectangle 15562"/>
              <p:cNvSpPr/>
              <p:nvPr/>
            </p:nvSpPr>
            <p:spPr>
              <a:xfrm>
                <a:off x="3768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64" name="Rectangle 15563"/>
              <p:cNvSpPr/>
              <p:nvPr/>
            </p:nvSpPr>
            <p:spPr>
              <a:xfrm>
                <a:off x="423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5565" name="Rectangle 15564"/>
              <p:cNvSpPr/>
              <p:nvPr/>
            </p:nvSpPr>
            <p:spPr>
              <a:xfrm>
                <a:off x="4713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5566" name="Text Box 15565"/>
            <p:cNvSpPr txBox="1"/>
            <p:nvPr/>
          </p:nvSpPr>
          <p:spPr>
            <a:xfrm>
              <a:off x="840" y="2671"/>
              <a:ext cx="41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0.10</a:t>
              </a:r>
              <a:endParaRPr sz="1800">
                <a:latin typeface="Comic Sans MS" panose="030F0702030302020204" pitchFamily="66" charset="0"/>
              </a:endParaRPr>
            </a:p>
          </p:txBody>
        </p:sp>
        <p:grpSp>
          <p:nvGrpSpPr>
            <p:cNvPr id="15567" name="Group 15566"/>
            <p:cNvGrpSpPr/>
            <p:nvPr/>
          </p:nvGrpSpPr>
          <p:grpSpPr>
            <a:xfrm>
              <a:off x="452" y="2655"/>
              <a:ext cx="5100" cy="239"/>
              <a:chOff x="332" y="1648"/>
              <a:chExt cx="5100" cy="239"/>
            </a:xfrm>
          </p:grpSpPr>
          <p:sp>
            <p:nvSpPr>
              <p:cNvPr id="15568" name="Text Box 15567"/>
              <p:cNvSpPr txBox="1"/>
              <p:nvPr/>
            </p:nvSpPr>
            <p:spPr>
              <a:xfrm>
                <a:off x="332" y="1656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0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569" name="Text Box 15568"/>
              <p:cNvSpPr txBox="1"/>
              <p:nvPr/>
            </p:nvSpPr>
            <p:spPr>
              <a:xfrm>
                <a:off x="5076" y="1648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5570" name="Text Box 15569"/>
            <p:cNvSpPr txBox="1"/>
            <p:nvPr/>
          </p:nvSpPr>
          <p:spPr>
            <a:xfrm>
              <a:off x="1290" y="2671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0.20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1" name="Text Box 15570"/>
            <p:cNvSpPr txBox="1"/>
            <p:nvPr/>
          </p:nvSpPr>
          <p:spPr>
            <a:xfrm>
              <a:off x="1772" y="2677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0.30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2" name="Text Box 15571"/>
            <p:cNvSpPr txBox="1"/>
            <p:nvPr/>
          </p:nvSpPr>
          <p:spPr>
            <a:xfrm>
              <a:off x="2226" y="2677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0.40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3" name="Text Box 15572"/>
            <p:cNvSpPr txBox="1"/>
            <p:nvPr/>
          </p:nvSpPr>
          <p:spPr>
            <a:xfrm>
              <a:off x="2724" y="2677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0.50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4" name="Text Box 15573"/>
            <p:cNvSpPr txBox="1"/>
            <p:nvPr/>
          </p:nvSpPr>
          <p:spPr>
            <a:xfrm>
              <a:off x="3192" y="2677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0.60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5" name="Text Box 15574"/>
            <p:cNvSpPr txBox="1"/>
            <p:nvPr/>
          </p:nvSpPr>
          <p:spPr>
            <a:xfrm>
              <a:off x="3660" y="2671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0.70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6" name="Text Box 15575"/>
            <p:cNvSpPr txBox="1"/>
            <p:nvPr/>
          </p:nvSpPr>
          <p:spPr>
            <a:xfrm>
              <a:off x="4152" y="2671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0.80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77" name="Text Box 15576"/>
            <p:cNvSpPr txBox="1"/>
            <p:nvPr/>
          </p:nvSpPr>
          <p:spPr>
            <a:xfrm>
              <a:off x="4620" y="2677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0.90</a:t>
              </a:r>
              <a:endParaRPr sz="18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578" name="Group 15577"/>
          <p:cNvGrpSpPr/>
          <p:nvPr/>
        </p:nvGrpSpPr>
        <p:grpSpPr>
          <a:xfrm>
            <a:off x="1397000" y="4049713"/>
            <a:ext cx="6578600" cy="385762"/>
            <a:chOff x="880" y="2551"/>
            <a:chExt cx="4144" cy="243"/>
          </a:xfrm>
        </p:grpSpPr>
        <p:sp>
          <p:nvSpPr>
            <p:cNvPr id="15579" name="Text Box 15578"/>
            <p:cNvSpPr txBox="1"/>
            <p:nvPr/>
          </p:nvSpPr>
          <p:spPr>
            <a:xfrm>
              <a:off x="880" y="2563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0.1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0" name="Text Box 15579"/>
            <p:cNvSpPr txBox="1"/>
            <p:nvPr/>
          </p:nvSpPr>
          <p:spPr>
            <a:xfrm>
              <a:off x="1372" y="2559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0.2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1" name="Text Box 15580"/>
            <p:cNvSpPr txBox="1"/>
            <p:nvPr/>
          </p:nvSpPr>
          <p:spPr>
            <a:xfrm>
              <a:off x="1856" y="2563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0.3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2" name="Text Box 15581"/>
            <p:cNvSpPr txBox="1"/>
            <p:nvPr/>
          </p:nvSpPr>
          <p:spPr>
            <a:xfrm>
              <a:off x="2308" y="2563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0.4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3" name="Text Box 15582"/>
            <p:cNvSpPr txBox="1"/>
            <p:nvPr/>
          </p:nvSpPr>
          <p:spPr>
            <a:xfrm>
              <a:off x="2784" y="2551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rgbClr val="FF3399"/>
                  </a:solidFill>
                  <a:latin typeface="Comic Sans MS" panose="030F0702030302020204" pitchFamily="66" charset="0"/>
                </a:rPr>
                <a:t>0.5</a:t>
              </a:r>
              <a:endParaRPr sz="1800">
                <a:solidFill>
                  <a:srgbClr val="FF3399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584" name="Text Box 15583"/>
            <p:cNvSpPr txBox="1"/>
            <p:nvPr/>
          </p:nvSpPr>
          <p:spPr>
            <a:xfrm>
              <a:off x="3260" y="2559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0.6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5" name="Text Box 15584"/>
            <p:cNvSpPr txBox="1"/>
            <p:nvPr/>
          </p:nvSpPr>
          <p:spPr>
            <a:xfrm>
              <a:off x="3728" y="2555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0.7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6" name="Text Box 15585"/>
            <p:cNvSpPr txBox="1"/>
            <p:nvPr/>
          </p:nvSpPr>
          <p:spPr>
            <a:xfrm>
              <a:off x="4232" y="2555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0.8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15587" name="Text Box 15586"/>
            <p:cNvSpPr txBox="1"/>
            <p:nvPr/>
          </p:nvSpPr>
          <p:spPr>
            <a:xfrm>
              <a:off x="4668" y="2559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0.9</a:t>
              </a:r>
              <a:endParaRPr sz="1800"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6386" name="Object 16385"/>
          <p:cNvGraphicFramePr/>
          <p:nvPr/>
        </p:nvGraphicFramePr>
        <p:xfrm>
          <a:off x="2422525" y="2563813"/>
          <a:ext cx="8286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" r:id="rId1" imgW="583565" imgH="405765" progId="Equation.DSMT4">
                  <p:embed/>
                </p:oleObj>
              </mc:Choice>
              <mc:Fallback>
                <p:oleObj name="" r:id="rId1" imgW="583565" imgH="405765" progId="Equation.DSMT4">
                  <p:embed/>
                  <p:pic>
                    <p:nvPicPr>
                      <p:cNvPr id="0" name="Picture 313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22525" y="2563813"/>
                        <a:ext cx="828675" cy="576262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6386"/>
          <p:cNvGraphicFramePr/>
          <p:nvPr/>
        </p:nvGraphicFramePr>
        <p:xfrm>
          <a:off x="4275138" y="2432050"/>
          <a:ext cx="8286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" r:id="rId3" imgW="583565" imgH="405765" progId="Equation.DSMT4">
                  <p:embed/>
                </p:oleObj>
              </mc:Choice>
              <mc:Fallback>
                <p:oleObj name="" r:id="rId3" imgW="583565" imgH="405765" progId="Equation.DSMT4">
                  <p:embed/>
                  <p:pic>
                    <p:nvPicPr>
                      <p:cNvPr id="0" name="Picture 313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5138" y="2432050"/>
                        <a:ext cx="828675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6387"/>
          <p:cNvGraphicFramePr/>
          <p:nvPr/>
        </p:nvGraphicFramePr>
        <p:xfrm>
          <a:off x="6240463" y="2540000"/>
          <a:ext cx="8270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" r:id="rId5" imgW="583565" imgH="405765" progId="Equation.DSMT4">
                  <p:embed/>
                </p:oleObj>
              </mc:Choice>
              <mc:Fallback>
                <p:oleObj name="" r:id="rId5" imgW="583565" imgH="405765" progId="Equation.DSMT4">
                  <p:embed/>
                  <p:pic>
                    <p:nvPicPr>
                      <p:cNvPr id="0" name="Picture 313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0463" y="2540000"/>
                        <a:ext cx="827087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16388"/>
          <p:cNvSpPr txBox="1"/>
          <p:nvPr/>
        </p:nvSpPr>
        <p:spPr>
          <a:xfrm>
            <a:off x="2514600" y="4381500"/>
            <a:ext cx="7302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0.25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6390" name="Text Box 16389"/>
          <p:cNvSpPr txBox="1"/>
          <p:nvPr/>
        </p:nvSpPr>
        <p:spPr>
          <a:xfrm>
            <a:off x="4464050" y="4425950"/>
            <a:ext cx="5651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6391" name="Text Box 16390"/>
          <p:cNvSpPr txBox="1"/>
          <p:nvPr/>
        </p:nvSpPr>
        <p:spPr>
          <a:xfrm>
            <a:off x="6191250" y="4381500"/>
            <a:ext cx="7175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0.75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6392" name="Text Box 16391"/>
          <p:cNvSpPr txBox="1"/>
          <p:nvPr/>
        </p:nvSpPr>
        <p:spPr>
          <a:xfrm>
            <a:off x="2444750" y="6210300"/>
            <a:ext cx="72390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25%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6393" name="Text Box 16392"/>
          <p:cNvSpPr txBox="1"/>
          <p:nvPr/>
        </p:nvSpPr>
        <p:spPr>
          <a:xfrm>
            <a:off x="4349750" y="623728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50%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6394" name="Text Box 16393"/>
          <p:cNvSpPr txBox="1"/>
          <p:nvPr/>
        </p:nvSpPr>
        <p:spPr>
          <a:xfrm>
            <a:off x="6229350" y="620553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75%</a:t>
            </a:r>
            <a:endParaRPr sz="1800">
              <a:latin typeface="Comic Sans MS" panose="030F0702030302020204" pitchFamily="66" charset="0"/>
            </a:endParaRPr>
          </a:p>
        </p:txBody>
      </p:sp>
      <p:grpSp>
        <p:nvGrpSpPr>
          <p:cNvPr id="16395" name="Group 16394"/>
          <p:cNvGrpSpPr/>
          <p:nvPr/>
        </p:nvGrpSpPr>
        <p:grpSpPr>
          <a:xfrm>
            <a:off x="742950" y="323850"/>
            <a:ext cx="8204200" cy="5881688"/>
            <a:chOff x="468" y="204"/>
            <a:chExt cx="5168" cy="3705"/>
          </a:xfrm>
        </p:grpSpPr>
        <p:grpSp>
          <p:nvGrpSpPr>
            <p:cNvPr id="16396" name="Group 16395"/>
            <p:cNvGrpSpPr/>
            <p:nvPr/>
          </p:nvGrpSpPr>
          <p:grpSpPr>
            <a:xfrm>
              <a:off x="468" y="204"/>
              <a:ext cx="5168" cy="3667"/>
              <a:chOff x="468" y="204"/>
              <a:chExt cx="5168" cy="3667"/>
            </a:xfrm>
          </p:grpSpPr>
          <p:grpSp>
            <p:nvGrpSpPr>
              <p:cNvPr id="16397" name="Group 16396"/>
              <p:cNvGrpSpPr/>
              <p:nvPr/>
            </p:nvGrpSpPr>
            <p:grpSpPr>
              <a:xfrm>
                <a:off x="492" y="2488"/>
                <a:ext cx="5100" cy="239"/>
                <a:chOff x="332" y="1648"/>
                <a:chExt cx="5100" cy="239"/>
              </a:xfrm>
            </p:grpSpPr>
            <p:sp>
              <p:nvSpPr>
                <p:cNvPr id="16398" name="Text Box 16397"/>
                <p:cNvSpPr txBox="1"/>
                <p:nvPr/>
              </p:nvSpPr>
              <p:spPr>
                <a:xfrm>
                  <a:off x="332" y="1656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6399" name="Text Box 16398"/>
                <p:cNvSpPr txBox="1"/>
                <p:nvPr/>
              </p:nvSpPr>
              <p:spPr>
                <a:xfrm>
                  <a:off x="5076" y="1648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6400" name="Group 16399"/>
              <p:cNvGrpSpPr/>
              <p:nvPr/>
            </p:nvGrpSpPr>
            <p:grpSpPr>
              <a:xfrm>
                <a:off x="468" y="204"/>
                <a:ext cx="5168" cy="3667"/>
                <a:chOff x="468" y="204"/>
                <a:chExt cx="5168" cy="3667"/>
              </a:xfrm>
            </p:grpSpPr>
            <p:grpSp>
              <p:nvGrpSpPr>
                <p:cNvPr id="16401" name="Group 16400"/>
                <p:cNvGrpSpPr/>
                <p:nvPr/>
              </p:nvGrpSpPr>
              <p:grpSpPr>
                <a:xfrm>
                  <a:off x="616" y="2336"/>
                  <a:ext cx="4730" cy="161"/>
                  <a:chOff x="456" y="1496"/>
                  <a:chExt cx="4730" cy="161"/>
                </a:xfrm>
              </p:grpSpPr>
              <p:sp>
                <p:nvSpPr>
                  <p:cNvPr id="16402" name="Rectangle 16401"/>
                  <p:cNvSpPr/>
                  <p:nvPr/>
                </p:nvSpPr>
                <p:spPr>
                  <a:xfrm>
                    <a:off x="456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3" name="Rectangle 16402"/>
                  <p:cNvSpPr/>
                  <p:nvPr/>
                </p:nvSpPr>
                <p:spPr>
                  <a:xfrm>
                    <a:off x="92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4" name="Rectangle 16403"/>
                  <p:cNvSpPr/>
                  <p:nvPr/>
                </p:nvSpPr>
                <p:spPr>
                  <a:xfrm>
                    <a:off x="1403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5" name="Rectangle 16404"/>
                  <p:cNvSpPr/>
                  <p:nvPr/>
                </p:nvSpPr>
                <p:spPr>
                  <a:xfrm>
                    <a:off x="187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6" name="Rectangle 16405"/>
                  <p:cNvSpPr/>
                  <p:nvPr/>
                </p:nvSpPr>
                <p:spPr>
                  <a:xfrm>
                    <a:off x="2348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7" name="Rectangle 16406"/>
                  <p:cNvSpPr/>
                  <p:nvPr/>
                </p:nvSpPr>
                <p:spPr>
                  <a:xfrm>
                    <a:off x="2821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8" name="Rectangle 16407"/>
                  <p:cNvSpPr/>
                  <p:nvPr/>
                </p:nvSpPr>
                <p:spPr>
                  <a:xfrm>
                    <a:off x="329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09" name="Rectangle 16408"/>
                  <p:cNvSpPr/>
                  <p:nvPr/>
                </p:nvSpPr>
                <p:spPr>
                  <a:xfrm>
                    <a:off x="3768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10" name="Rectangle 16409"/>
                  <p:cNvSpPr/>
                  <p:nvPr/>
                </p:nvSpPr>
                <p:spPr>
                  <a:xfrm>
                    <a:off x="423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6411" name="Rectangle 16410"/>
                  <p:cNvSpPr/>
                  <p:nvPr/>
                </p:nvSpPr>
                <p:spPr>
                  <a:xfrm>
                    <a:off x="4713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16412" name="Group 16411"/>
                <p:cNvGrpSpPr/>
                <p:nvPr/>
              </p:nvGrpSpPr>
              <p:grpSpPr>
                <a:xfrm>
                  <a:off x="468" y="3480"/>
                  <a:ext cx="5168" cy="391"/>
                  <a:chOff x="368" y="2492"/>
                  <a:chExt cx="5168" cy="391"/>
                </a:xfrm>
              </p:grpSpPr>
              <p:grpSp>
                <p:nvGrpSpPr>
                  <p:cNvPr id="16413" name="Group 16412"/>
                  <p:cNvGrpSpPr/>
                  <p:nvPr/>
                </p:nvGrpSpPr>
                <p:grpSpPr>
                  <a:xfrm>
                    <a:off x="492" y="2492"/>
                    <a:ext cx="4730" cy="161"/>
                    <a:chOff x="456" y="1496"/>
                    <a:chExt cx="4730" cy="161"/>
                  </a:xfrm>
                </p:grpSpPr>
                <p:sp>
                  <p:nvSpPr>
                    <p:cNvPr id="16414" name="Rectangle 16413"/>
                    <p:cNvSpPr/>
                    <p:nvPr/>
                  </p:nvSpPr>
                  <p:spPr>
                    <a:xfrm>
                      <a:off x="456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15" name="Rectangle 16414"/>
                    <p:cNvSpPr/>
                    <p:nvPr/>
                  </p:nvSpPr>
                  <p:spPr>
                    <a:xfrm>
                      <a:off x="92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16" name="Rectangle 16415"/>
                    <p:cNvSpPr/>
                    <p:nvPr/>
                  </p:nvSpPr>
                  <p:spPr>
                    <a:xfrm>
                      <a:off x="1403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17" name="Rectangle 16416"/>
                    <p:cNvSpPr/>
                    <p:nvPr/>
                  </p:nvSpPr>
                  <p:spPr>
                    <a:xfrm>
                      <a:off x="187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18" name="Rectangle 16417"/>
                    <p:cNvSpPr/>
                    <p:nvPr/>
                  </p:nvSpPr>
                  <p:spPr>
                    <a:xfrm>
                      <a:off x="2348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19" name="Rectangle 16418"/>
                    <p:cNvSpPr/>
                    <p:nvPr/>
                  </p:nvSpPr>
                  <p:spPr>
                    <a:xfrm>
                      <a:off x="2821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20" name="Rectangle 16419"/>
                    <p:cNvSpPr/>
                    <p:nvPr/>
                  </p:nvSpPr>
                  <p:spPr>
                    <a:xfrm>
                      <a:off x="329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21" name="Rectangle 16420"/>
                    <p:cNvSpPr/>
                    <p:nvPr/>
                  </p:nvSpPr>
                  <p:spPr>
                    <a:xfrm>
                      <a:off x="3768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22" name="Rectangle 16421"/>
                    <p:cNvSpPr/>
                    <p:nvPr/>
                  </p:nvSpPr>
                  <p:spPr>
                    <a:xfrm>
                      <a:off x="423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23" name="Rectangle 16422"/>
                    <p:cNvSpPr/>
                    <p:nvPr/>
                  </p:nvSpPr>
                  <p:spPr>
                    <a:xfrm>
                      <a:off x="4713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6424" name="Text Box 16423"/>
                  <p:cNvSpPr txBox="1"/>
                  <p:nvPr/>
                </p:nvSpPr>
                <p:spPr>
                  <a:xfrm>
                    <a:off x="368" y="2652"/>
                    <a:ext cx="356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16425" name="Text Box 16424"/>
                  <p:cNvSpPr txBox="1"/>
                  <p:nvPr/>
                </p:nvSpPr>
                <p:spPr>
                  <a:xfrm>
                    <a:off x="5052" y="2644"/>
                    <a:ext cx="484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100%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grpSp>
              <p:nvGrpSpPr>
                <p:cNvPr id="16426" name="Group 16425"/>
                <p:cNvGrpSpPr/>
                <p:nvPr/>
              </p:nvGrpSpPr>
              <p:grpSpPr>
                <a:xfrm>
                  <a:off x="524" y="1159"/>
                  <a:ext cx="4914" cy="457"/>
                  <a:chOff x="492" y="464"/>
                  <a:chExt cx="4914" cy="457"/>
                </a:xfrm>
              </p:grpSpPr>
              <p:grpSp>
                <p:nvGrpSpPr>
                  <p:cNvPr id="16427" name="Group 16426"/>
                  <p:cNvGrpSpPr/>
                  <p:nvPr/>
                </p:nvGrpSpPr>
                <p:grpSpPr>
                  <a:xfrm>
                    <a:off x="576" y="464"/>
                    <a:ext cx="4730" cy="161"/>
                    <a:chOff x="576" y="464"/>
                    <a:chExt cx="4730" cy="161"/>
                  </a:xfrm>
                </p:grpSpPr>
                <p:sp>
                  <p:nvSpPr>
                    <p:cNvPr id="16428" name="Rectangle 16427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29" name="Rectangle 16428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0" name="Rectangle 16429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1" name="Rectangle 16430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2" name="Rectangle 16431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3" name="Rectangle 16432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4" name="Rectangle 16433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5" name="Rectangle 16434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6" name="Rectangle 16435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6437" name="Rectangle 16436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6438" name="Text Box 16437"/>
                  <p:cNvSpPr txBox="1"/>
                  <p:nvPr/>
                </p:nvSpPr>
                <p:spPr>
                  <a:xfrm>
                    <a:off x="492" y="690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16439" name="Text Box 16438"/>
                  <p:cNvSpPr txBox="1"/>
                  <p:nvPr/>
                </p:nvSpPr>
                <p:spPr>
                  <a:xfrm>
                    <a:off x="5184" y="666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16440" name="Text Box 16439"/>
                <p:cNvSpPr txBox="1"/>
                <p:nvPr/>
              </p:nvSpPr>
              <p:spPr>
                <a:xfrm>
                  <a:off x="942" y="204"/>
                  <a:ext cx="4082" cy="288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6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 algn="ctr">
                    <a:spcBef>
                      <a:spcPct val="50000"/>
                    </a:spcBef>
                  </a:pPr>
                  <a:r>
                    <a:rPr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Fractions, Decimals and Percentages</a:t>
                  </a:r>
                  <a:endParaRPr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6441" name="Text Box 16440"/>
                <p:cNvSpPr txBox="1"/>
                <p:nvPr/>
              </p:nvSpPr>
              <p:spPr>
                <a:xfrm>
                  <a:off x="2405" y="729"/>
                  <a:ext cx="92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6442" name="Text Box 16441"/>
                <p:cNvSpPr txBox="1"/>
                <p:nvPr/>
              </p:nvSpPr>
              <p:spPr>
                <a:xfrm>
                  <a:off x="2465" y="1954"/>
                  <a:ext cx="86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Decimal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6443" name="Text Box 16442"/>
                <p:cNvSpPr txBox="1"/>
                <p:nvPr/>
              </p:nvSpPr>
              <p:spPr>
                <a:xfrm>
                  <a:off x="2391" y="3130"/>
                  <a:ext cx="1055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Percentage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16444" name="Straight Connector 16443"/>
            <p:cNvSpPr/>
            <p:nvPr/>
          </p:nvSpPr>
          <p:spPr>
            <a:xfrm flipV="1">
              <a:off x="1783" y="1312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45" name="Straight Connector 16444"/>
            <p:cNvSpPr/>
            <p:nvPr/>
          </p:nvSpPr>
          <p:spPr>
            <a:xfrm flipV="1">
              <a:off x="2970" y="1317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46" name="Straight Connector 16445"/>
            <p:cNvSpPr/>
            <p:nvPr/>
          </p:nvSpPr>
          <p:spPr>
            <a:xfrm flipV="1">
              <a:off x="4166" y="1314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47" name="Straight Connector 16446"/>
            <p:cNvSpPr/>
            <p:nvPr/>
          </p:nvSpPr>
          <p:spPr>
            <a:xfrm flipV="1">
              <a:off x="1802" y="2469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48" name="Straight Connector 16447"/>
            <p:cNvSpPr/>
            <p:nvPr/>
          </p:nvSpPr>
          <p:spPr>
            <a:xfrm flipV="1">
              <a:off x="2981" y="2517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49" name="Straight Connector 16448"/>
            <p:cNvSpPr/>
            <p:nvPr/>
          </p:nvSpPr>
          <p:spPr>
            <a:xfrm flipV="1">
              <a:off x="4144" y="2472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50" name="Straight Connector 16449"/>
            <p:cNvSpPr/>
            <p:nvPr/>
          </p:nvSpPr>
          <p:spPr>
            <a:xfrm flipV="1">
              <a:off x="1773" y="3638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51" name="Straight Connector 16450"/>
            <p:cNvSpPr/>
            <p:nvPr/>
          </p:nvSpPr>
          <p:spPr>
            <a:xfrm flipV="1">
              <a:off x="2962" y="3649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52" name="Straight Connector 16451"/>
            <p:cNvSpPr/>
            <p:nvPr/>
          </p:nvSpPr>
          <p:spPr>
            <a:xfrm flipV="1">
              <a:off x="4159" y="3641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  <p:bldP spid="16391" grpId="0" animBg="1"/>
      <p:bldP spid="16392" grpId="0" animBg="1"/>
      <p:bldP spid="16393" grpId="0" animBg="1"/>
      <p:bldP spid="1639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Object 17409"/>
          <p:cNvGraphicFramePr/>
          <p:nvPr/>
        </p:nvGraphicFramePr>
        <p:xfrm>
          <a:off x="1922463" y="2557463"/>
          <a:ext cx="4318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" r:id="rId1" imgW="304800" imgH="405765" progId="Equation.DSMT4">
                  <p:embed/>
                </p:oleObj>
              </mc:Choice>
              <mc:Fallback>
                <p:oleObj name="" r:id="rId1" imgW="304800" imgH="405765" progId="Equation.DSMT4">
                  <p:embed/>
                  <p:pic>
                    <p:nvPicPr>
                      <p:cNvPr id="0" name="Picture 314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22463" y="2557463"/>
                        <a:ext cx="431800" cy="576262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7410"/>
          <p:cNvGraphicFramePr/>
          <p:nvPr/>
        </p:nvGraphicFramePr>
        <p:xfrm>
          <a:off x="3373438" y="2514600"/>
          <a:ext cx="4333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" r:id="rId3" imgW="304800" imgH="405765" progId="Equation.DSMT4">
                  <p:embed/>
                </p:oleObj>
              </mc:Choice>
              <mc:Fallback>
                <p:oleObj name="" r:id="rId3" imgW="304800" imgH="405765" progId="Equation.DSMT4">
                  <p:embed/>
                  <p:pic>
                    <p:nvPicPr>
                      <p:cNvPr id="0" name="Picture 314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3438" y="2514600"/>
                        <a:ext cx="433387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17411"/>
          <p:cNvGraphicFramePr/>
          <p:nvPr/>
        </p:nvGraphicFramePr>
        <p:xfrm>
          <a:off x="7116763" y="2520950"/>
          <a:ext cx="4318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" r:id="rId5" imgW="304800" imgH="405765" progId="Equation.DSMT4">
                  <p:embed/>
                </p:oleObj>
              </mc:Choice>
              <mc:Fallback>
                <p:oleObj name="" r:id="rId5" imgW="304800" imgH="405765" progId="Equation.DSMT4">
                  <p:embed/>
                  <p:pic>
                    <p:nvPicPr>
                      <p:cNvPr id="0" name="Picture 314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16763" y="2520950"/>
                        <a:ext cx="431800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17412"/>
          <p:cNvSpPr txBox="1"/>
          <p:nvPr/>
        </p:nvSpPr>
        <p:spPr>
          <a:xfrm>
            <a:off x="1760538" y="4376738"/>
            <a:ext cx="73025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0.15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7414" name="Text Box 17413"/>
          <p:cNvSpPr txBox="1"/>
          <p:nvPr/>
        </p:nvSpPr>
        <p:spPr>
          <a:xfrm>
            <a:off x="3282950" y="4376738"/>
            <a:ext cx="71755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0.35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7415" name="Text Box 17414"/>
          <p:cNvSpPr txBox="1"/>
          <p:nvPr/>
        </p:nvSpPr>
        <p:spPr>
          <a:xfrm>
            <a:off x="7011988" y="4371975"/>
            <a:ext cx="7175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0.85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7416" name="Text Box 17415"/>
          <p:cNvSpPr txBox="1"/>
          <p:nvPr/>
        </p:nvSpPr>
        <p:spPr>
          <a:xfrm>
            <a:off x="1768475" y="6229350"/>
            <a:ext cx="72390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15%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7417" name="Text Box 17416"/>
          <p:cNvSpPr txBox="1"/>
          <p:nvPr/>
        </p:nvSpPr>
        <p:spPr>
          <a:xfrm>
            <a:off x="3254375" y="621823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35%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7418" name="Text Box 17417"/>
          <p:cNvSpPr txBox="1"/>
          <p:nvPr/>
        </p:nvSpPr>
        <p:spPr>
          <a:xfrm>
            <a:off x="6953250" y="6215063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85%</a:t>
            </a:r>
            <a:endParaRPr sz="1800">
              <a:latin typeface="Comic Sans MS" panose="030F0702030302020204" pitchFamily="66" charset="0"/>
            </a:endParaRPr>
          </a:p>
        </p:txBody>
      </p:sp>
      <p:grpSp>
        <p:nvGrpSpPr>
          <p:cNvPr id="17419" name="Group 17418"/>
          <p:cNvGrpSpPr/>
          <p:nvPr/>
        </p:nvGrpSpPr>
        <p:grpSpPr>
          <a:xfrm>
            <a:off x="742950" y="323850"/>
            <a:ext cx="8204200" cy="5878513"/>
            <a:chOff x="468" y="204"/>
            <a:chExt cx="5168" cy="3703"/>
          </a:xfrm>
        </p:grpSpPr>
        <p:grpSp>
          <p:nvGrpSpPr>
            <p:cNvPr id="17420" name="Group 17419"/>
            <p:cNvGrpSpPr/>
            <p:nvPr/>
          </p:nvGrpSpPr>
          <p:grpSpPr>
            <a:xfrm>
              <a:off x="468" y="204"/>
              <a:ext cx="5168" cy="3667"/>
              <a:chOff x="468" y="204"/>
              <a:chExt cx="5168" cy="3667"/>
            </a:xfrm>
          </p:grpSpPr>
          <p:grpSp>
            <p:nvGrpSpPr>
              <p:cNvPr id="17421" name="Group 17420"/>
              <p:cNvGrpSpPr/>
              <p:nvPr/>
            </p:nvGrpSpPr>
            <p:grpSpPr>
              <a:xfrm>
                <a:off x="492" y="2488"/>
                <a:ext cx="5100" cy="239"/>
                <a:chOff x="332" y="1648"/>
                <a:chExt cx="5100" cy="239"/>
              </a:xfrm>
            </p:grpSpPr>
            <p:sp>
              <p:nvSpPr>
                <p:cNvPr id="17422" name="Text Box 17421"/>
                <p:cNvSpPr txBox="1"/>
                <p:nvPr/>
              </p:nvSpPr>
              <p:spPr>
                <a:xfrm>
                  <a:off x="332" y="1656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7423" name="Text Box 17422"/>
                <p:cNvSpPr txBox="1"/>
                <p:nvPr/>
              </p:nvSpPr>
              <p:spPr>
                <a:xfrm>
                  <a:off x="5076" y="1648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7424" name="Group 17423"/>
              <p:cNvGrpSpPr/>
              <p:nvPr/>
            </p:nvGrpSpPr>
            <p:grpSpPr>
              <a:xfrm>
                <a:off x="468" y="204"/>
                <a:ext cx="5168" cy="3667"/>
                <a:chOff x="468" y="204"/>
                <a:chExt cx="5168" cy="3667"/>
              </a:xfrm>
            </p:grpSpPr>
            <p:grpSp>
              <p:nvGrpSpPr>
                <p:cNvPr id="17425" name="Group 17424"/>
                <p:cNvGrpSpPr/>
                <p:nvPr/>
              </p:nvGrpSpPr>
              <p:grpSpPr>
                <a:xfrm>
                  <a:off x="616" y="2336"/>
                  <a:ext cx="4730" cy="161"/>
                  <a:chOff x="456" y="1496"/>
                  <a:chExt cx="4730" cy="161"/>
                </a:xfrm>
              </p:grpSpPr>
              <p:sp>
                <p:nvSpPr>
                  <p:cNvPr id="17426" name="Rectangle 17425"/>
                  <p:cNvSpPr/>
                  <p:nvPr/>
                </p:nvSpPr>
                <p:spPr>
                  <a:xfrm>
                    <a:off x="456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27" name="Rectangle 17426"/>
                  <p:cNvSpPr/>
                  <p:nvPr/>
                </p:nvSpPr>
                <p:spPr>
                  <a:xfrm>
                    <a:off x="92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28" name="Rectangle 17427"/>
                  <p:cNvSpPr/>
                  <p:nvPr/>
                </p:nvSpPr>
                <p:spPr>
                  <a:xfrm>
                    <a:off x="1403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29" name="Rectangle 17428"/>
                  <p:cNvSpPr/>
                  <p:nvPr/>
                </p:nvSpPr>
                <p:spPr>
                  <a:xfrm>
                    <a:off x="187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30" name="Rectangle 17429"/>
                  <p:cNvSpPr/>
                  <p:nvPr/>
                </p:nvSpPr>
                <p:spPr>
                  <a:xfrm>
                    <a:off x="2348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31" name="Rectangle 17430"/>
                  <p:cNvSpPr/>
                  <p:nvPr/>
                </p:nvSpPr>
                <p:spPr>
                  <a:xfrm>
                    <a:off x="2821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32" name="Rectangle 17431"/>
                  <p:cNvSpPr/>
                  <p:nvPr/>
                </p:nvSpPr>
                <p:spPr>
                  <a:xfrm>
                    <a:off x="329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33" name="Rectangle 17432"/>
                  <p:cNvSpPr/>
                  <p:nvPr/>
                </p:nvSpPr>
                <p:spPr>
                  <a:xfrm>
                    <a:off x="3768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34" name="Rectangle 17433"/>
                  <p:cNvSpPr/>
                  <p:nvPr/>
                </p:nvSpPr>
                <p:spPr>
                  <a:xfrm>
                    <a:off x="423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7435" name="Rectangle 17434"/>
                  <p:cNvSpPr/>
                  <p:nvPr/>
                </p:nvSpPr>
                <p:spPr>
                  <a:xfrm>
                    <a:off x="4713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17436" name="Group 17435"/>
                <p:cNvGrpSpPr/>
                <p:nvPr/>
              </p:nvGrpSpPr>
              <p:grpSpPr>
                <a:xfrm>
                  <a:off x="468" y="3480"/>
                  <a:ext cx="5168" cy="391"/>
                  <a:chOff x="368" y="2492"/>
                  <a:chExt cx="5168" cy="391"/>
                </a:xfrm>
              </p:grpSpPr>
              <p:grpSp>
                <p:nvGrpSpPr>
                  <p:cNvPr id="17437" name="Group 17436"/>
                  <p:cNvGrpSpPr/>
                  <p:nvPr/>
                </p:nvGrpSpPr>
                <p:grpSpPr>
                  <a:xfrm>
                    <a:off x="492" y="2492"/>
                    <a:ext cx="4730" cy="161"/>
                    <a:chOff x="456" y="1496"/>
                    <a:chExt cx="4730" cy="161"/>
                  </a:xfrm>
                </p:grpSpPr>
                <p:sp>
                  <p:nvSpPr>
                    <p:cNvPr id="17438" name="Rectangle 17437"/>
                    <p:cNvSpPr/>
                    <p:nvPr/>
                  </p:nvSpPr>
                  <p:spPr>
                    <a:xfrm>
                      <a:off x="456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39" name="Rectangle 17438"/>
                    <p:cNvSpPr/>
                    <p:nvPr/>
                  </p:nvSpPr>
                  <p:spPr>
                    <a:xfrm>
                      <a:off x="92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0" name="Rectangle 17439"/>
                    <p:cNvSpPr/>
                    <p:nvPr/>
                  </p:nvSpPr>
                  <p:spPr>
                    <a:xfrm>
                      <a:off x="1403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1" name="Rectangle 17440"/>
                    <p:cNvSpPr/>
                    <p:nvPr/>
                  </p:nvSpPr>
                  <p:spPr>
                    <a:xfrm>
                      <a:off x="187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2" name="Rectangle 17441"/>
                    <p:cNvSpPr/>
                    <p:nvPr/>
                  </p:nvSpPr>
                  <p:spPr>
                    <a:xfrm>
                      <a:off x="2348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3" name="Rectangle 17442"/>
                    <p:cNvSpPr/>
                    <p:nvPr/>
                  </p:nvSpPr>
                  <p:spPr>
                    <a:xfrm>
                      <a:off x="2821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4" name="Rectangle 17443"/>
                    <p:cNvSpPr/>
                    <p:nvPr/>
                  </p:nvSpPr>
                  <p:spPr>
                    <a:xfrm>
                      <a:off x="329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5" name="Rectangle 17444"/>
                    <p:cNvSpPr/>
                    <p:nvPr/>
                  </p:nvSpPr>
                  <p:spPr>
                    <a:xfrm>
                      <a:off x="3768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6" name="Rectangle 17445"/>
                    <p:cNvSpPr/>
                    <p:nvPr/>
                  </p:nvSpPr>
                  <p:spPr>
                    <a:xfrm>
                      <a:off x="423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47" name="Rectangle 17446"/>
                    <p:cNvSpPr/>
                    <p:nvPr/>
                  </p:nvSpPr>
                  <p:spPr>
                    <a:xfrm>
                      <a:off x="4713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7448" name="Text Box 17447"/>
                  <p:cNvSpPr txBox="1"/>
                  <p:nvPr/>
                </p:nvSpPr>
                <p:spPr>
                  <a:xfrm>
                    <a:off x="368" y="2652"/>
                    <a:ext cx="356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17449" name="Text Box 17448"/>
                  <p:cNvSpPr txBox="1"/>
                  <p:nvPr/>
                </p:nvSpPr>
                <p:spPr>
                  <a:xfrm>
                    <a:off x="5052" y="2644"/>
                    <a:ext cx="484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100%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grpSp>
              <p:nvGrpSpPr>
                <p:cNvPr id="17450" name="Group 17449"/>
                <p:cNvGrpSpPr/>
                <p:nvPr/>
              </p:nvGrpSpPr>
              <p:grpSpPr>
                <a:xfrm>
                  <a:off x="524" y="1159"/>
                  <a:ext cx="4914" cy="457"/>
                  <a:chOff x="492" y="464"/>
                  <a:chExt cx="4914" cy="457"/>
                </a:xfrm>
              </p:grpSpPr>
              <p:grpSp>
                <p:nvGrpSpPr>
                  <p:cNvPr id="17451" name="Group 17450"/>
                  <p:cNvGrpSpPr/>
                  <p:nvPr/>
                </p:nvGrpSpPr>
                <p:grpSpPr>
                  <a:xfrm>
                    <a:off x="576" y="464"/>
                    <a:ext cx="4730" cy="161"/>
                    <a:chOff x="576" y="464"/>
                    <a:chExt cx="4730" cy="161"/>
                  </a:xfrm>
                </p:grpSpPr>
                <p:sp>
                  <p:nvSpPr>
                    <p:cNvPr id="17452" name="Rectangle 1745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3" name="Rectangle 1745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4" name="Rectangle 1745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5" name="Rectangle 1745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6" name="Rectangle 1745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7" name="Rectangle 1745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8" name="Rectangle 1745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59" name="Rectangle 1745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60" name="Rectangle 1745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7461" name="Rectangle 1746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7462" name="Text Box 17461"/>
                  <p:cNvSpPr txBox="1"/>
                  <p:nvPr/>
                </p:nvSpPr>
                <p:spPr>
                  <a:xfrm>
                    <a:off x="492" y="690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17463" name="Text Box 17462"/>
                  <p:cNvSpPr txBox="1"/>
                  <p:nvPr/>
                </p:nvSpPr>
                <p:spPr>
                  <a:xfrm>
                    <a:off x="5184" y="666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17464" name="Text Box 17463"/>
                <p:cNvSpPr txBox="1"/>
                <p:nvPr/>
              </p:nvSpPr>
              <p:spPr>
                <a:xfrm>
                  <a:off x="942" y="204"/>
                  <a:ext cx="4082" cy="288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6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 algn="ctr">
                    <a:spcBef>
                      <a:spcPct val="50000"/>
                    </a:spcBef>
                  </a:pPr>
                  <a:r>
                    <a:rPr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Fractions, Decimals and Percentages</a:t>
                  </a:r>
                  <a:endParaRPr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7465" name="Text Box 17464"/>
                <p:cNvSpPr txBox="1"/>
                <p:nvPr/>
              </p:nvSpPr>
              <p:spPr>
                <a:xfrm>
                  <a:off x="2405" y="729"/>
                  <a:ext cx="92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7466" name="Text Box 17465"/>
                <p:cNvSpPr txBox="1"/>
                <p:nvPr/>
              </p:nvSpPr>
              <p:spPr>
                <a:xfrm>
                  <a:off x="2465" y="1954"/>
                  <a:ext cx="86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Decimal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7467" name="Text Box 17466"/>
                <p:cNvSpPr txBox="1"/>
                <p:nvPr/>
              </p:nvSpPr>
              <p:spPr>
                <a:xfrm>
                  <a:off x="2391" y="3130"/>
                  <a:ext cx="1055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Percentage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17468" name="Straight Connector 17467"/>
            <p:cNvSpPr/>
            <p:nvPr/>
          </p:nvSpPr>
          <p:spPr>
            <a:xfrm flipV="1">
              <a:off x="1319" y="1308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69" name="Straight Connector 17468"/>
            <p:cNvSpPr/>
            <p:nvPr/>
          </p:nvSpPr>
          <p:spPr>
            <a:xfrm flipV="1">
              <a:off x="2270" y="1317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0" name="Straight Connector 17469"/>
            <p:cNvSpPr/>
            <p:nvPr/>
          </p:nvSpPr>
          <p:spPr>
            <a:xfrm flipV="1">
              <a:off x="4626" y="1318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1" name="Straight Connector 17470"/>
            <p:cNvSpPr/>
            <p:nvPr/>
          </p:nvSpPr>
          <p:spPr>
            <a:xfrm flipV="1">
              <a:off x="1317" y="2490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2" name="Straight Connector 17471"/>
            <p:cNvSpPr/>
            <p:nvPr/>
          </p:nvSpPr>
          <p:spPr>
            <a:xfrm flipV="1">
              <a:off x="2288" y="2498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3" name="Straight Connector 17472"/>
            <p:cNvSpPr/>
            <p:nvPr/>
          </p:nvSpPr>
          <p:spPr>
            <a:xfrm flipV="1">
              <a:off x="4639" y="2492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4" name="Straight Connector 17473"/>
            <p:cNvSpPr/>
            <p:nvPr/>
          </p:nvSpPr>
          <p:spPr>
            <a:xfrm flipV="1">
              <a:off x="1323" y="3644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5" name="Straight Connector 17474"/>
            <p:cNvSpPr/>
            <p:nvPr/>
          </p:nvSpPr>
          <p:spPr>
            <a:xfrm flipV="1">
              <a:off x="2266" y="3643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76" name="Straight Connector 17475"/>
            <p:cNvSpPr/>
            <p:nvPr/>
          </p:nvSpPr>
          <p:spPr>
            <a:xfrm flipV="1">
              <a:off x="4597" y="3647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8434" name="Object 18433"/>
          <p:cNvGraphicFramePr/>
          <p:nvPr/>
        </p:nvGraphicFramePr>
        <p:xfrm>
          <a:off x="1141413" y="2576513"/>
          <a:ext cx="4318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" r:id="rId1" imgW="304800" imgH="405765" progId="Equation.DSMT4">
                  <p:embed/>
                </p:oleObj>
              </mc:Choice>
              <mc:Fallback>
                <p:oleObj name="" r:id="rId1" imgW="304800" imgH="405765" progId="Equation.DSMT4">
                  <p:embed/>
                  <p:pic>
                    <p:nvPicPr>
                      <p:cNvPr id="0" name="Picture 314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1413" y="2576513"/>
                        <a:ext cx="431800" cy="576262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18434"/>
          <p:cNvGraphicFramePr/>
          <p:nvPr/>
        </p:nvGraphicFramePr>
        <p:xfrm>
          <a:off x="4906963" y="2514600"/>
          <a:ext cx="4333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" r:id="rId3" imgW="304800" imgH="405765" progId="Equation.DSMT4">
                  <p:embed/>
                </p:oleObj>
              </mc:Choice>
              <mc:Fallback>
                <p:oleObj name="" r:id="rId3" imgW="304800" imgH="405765" progId="Equation.DSMT4">
                  <p:embed/>
                  <p:pic>
                    <p:nvPicPr>
                      <p:cNvPr id="0" name="Picture 314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06963" y="2514600"/>
                        <a:ext cx="433387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8435"/>
          <p:cNvGraphicFramePr/>
          <p:nvPr/>
        </p:nvGraphicFramePr>
        <p:xfrm>
          <a:off x="7878763" y="2530475"/>
          <a:ext cx="4318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" r:id="rId5" imgW="304800" imgH="405765" progId="Equation.DSMT4">
                  <p:embed/>
                </p:oleObj>
              </mc:Choice>
              <mc:Fallback>
                <p:oleObj name="" r:id="rId5" imgW="304800" imgH="405765" progId="Equation.DSMT4">
                  <p:embed/>
                  <p:pic>
                    <p:nvPicPr>
                      <p:cNvPr id="0" name="Picture 314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78763" y="2530475"/>
                        <a:ext cx="431800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18436"/>
          <p:cNvSpPr txBox="1"/>
          <p:nvPr/>
        </p:nvSpPr>
        <p:spPr>
          <a:xfrm>
            <a:off x="2513013" y="4386263"/>
            <a:ext cx="73025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0.25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8438" name="Text Box 18437"/>
          <p:cNvSpPr txBox="1"/>
          <p:nvPr/>
        </p:nvSpPr>
        <p:spPr>
          <a:xfrm>
            <a:off x="5540375" y="4405313"/>
            <a:ext cx="71755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0.65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8439" name="Text Box 18438"/>
          <p:cNvSpPr txBox="1"/>
          <p:nvPr/>
        </p:nvSpPr>
        <p:spPr>
          <a:xfrm>
            <a:off x="6707188" y="4419600"/>
            <a:ext cx="58420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0.8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8440" name="Text Box 18439"/>
          <p:cNvSpPr txBox="1"/>
          <p:nvPr/>
        </p:nvSpPr>
        <p:spPr>
          <a:xfrm>
            <a:off x="4035425" y="6210300"/>
            <a:ext cx="72390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45%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8441" name="Text Box 18440"/>
          <p:cNvSpPr txBox="1"/>
          <p:nvPr/>
        </p:nvSpPr>
        <p:spPr>
          <a:xfrm>
            <a:off x="5835650" y="6227763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70%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18442" name="Text Box 18441"/>
          <p:cNvSpPr txBox="1"/>
          <p:nvPr/>
        </p:nvSpPr>
        <p:spPr>
          <a:xfrm>
            <a:off x="7667625" y="620553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95%</a:t>
            </a:r>
            <a:endParaRPr sz="1800">
              <a:latin typeface="Comic Sans MS" panose="030F0702030302020204" pitchFamily="66" charset="0"/>
            </a:endParaRPr>
          </a:p>
        </p:txBody>
      </p:sp>
      <p:grpSp>
        <p:nvGrpSpPr>
          <p:cNvPr id="18443" name="Group 18442"/>
          <p:cNvGrpSpPr/>
          <p:nvPr/>
        </p:nvGrpSpPr>
        <p:grpSpPr>
          <a:xfrm>
            <a:off x="742950" y="323850"/>
            <a:ext cx="8204200" cy="5892800"/>
            <a:chOff x="468" y="204"/>
            <a:chExt cx="5168" cy="3712"/>
          </a:xfrm>
        </p:grpSpPr>
        <p:grpSp>
          <p:nvGrpSpPr>
            <p:cNvPr id="18444" name="Group 18443"/>
            <p:cNvGrpSpPr/>
            <p:nvPr/>
          </p:nvGrpSpPr>
          <p:grpSpPr>
            <a:xfrm>
              <a:off x="468" y="204"/>
              <a:ext cx="5168" cy="3667"/>
              <a:chOff x="468" y="204"/>
              <a:chExt cx="5168" cy="3667"/>
            </a:xfrm>
          </p:grpSpPr>
          <p:grpSp>
            <p:nvGrpSpPr>
              <p:cNvPr id="18445" name="Group 18444"/>
              <p:cNvGrpSpPr/>
              <p:nvPr/>
            </p:nvGrpSpPr>
            <p:grpSpPr>
              <a:xfrm>
                <a:off x="492" y="2488"/>
                <a:ext cx="5100" cy="239"/>
                <a:chOff x="332" y="1648"/>
                <a:chExt cx="5100" cy="239"/>
              </a:xfrm>
            </p:grpSpPr>
            <p:sp>
              <p:nvSpPr>
                <p:cNvPr id="18446" name="Text Box 18445"/>
                <p:cNvSpPr txBox="1"/>
                <p:nvPr/>
              </p:nvSpPr>
              <p:spPr>
                <a:xfrm>
                  <a:off x="332" y="1656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447" name="Text Box 18446"/>
                <p:cNvSpPr txBox="1"/>
                <p:nvPr/>
              </p:nvSpPr>
              <p:spPr>
                <a:xfrm>
                  <a:off x="5076" y="1648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8448" name="Group 18447"/>
              <p:cNvGrpSpPr/>
              <p:nvPr/>
            </p:nvGrpSpPr>
            <p:grpSpPr>
              <a:xfrm>
                <a:off x="468" y="204"/>
                <a:ext cx="5168" cy="3667"/>
                <a:chOff x="468" y="204"/>
                <a:chExt cx="5168" cy="3667"/>
              </a:xfrm>
            </p:grpSpPr>
            <p:grpSp>
              <p:nvGrpSpPr>
                <p:cNvPr id="18449" name="Group 18448"/>
                <p:cNvGrpSpPr/>
                <p:nvPr/>
              </p:nvGrpSpPr>
              <p:grpSpPr>
                <a:xfrm>
                  <a:off x="616" y="2336"/>
                  <a:ext cx="4730" cy="161"/>
                  <a:chOff x="456" y="1496"/>
                  <a:chExt cx="4730" cy="161"/>
                </a:xfrm>
              </p:grpSpPr>
              <p:sp>
                <p:nvSpPr>
                  <p:cNvPr id="18450" name="Rectangle 18449"/>
                  <p:cNvSpPr/>
                  <p:nvPr/>
                </p:nvSpPr>
                <p:spPr>
                  <a:xfrm>
                    <a:off x="456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1" name="Rectangle 18450"/>
                  <p:cNvSpPr/>
                  <p:nvPr/>
                </p:nvSpPr>
                <p:spPr>
                  <a:xfrm>
                    <a:off x="92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2" name="Rectangle 18451"/>
                  <p:cNvSpPr/>
                  <p:nvPr/>
                </p:nvSpPr>
                <p:spPr>
                  <a:xfrm>
                    <a:off x="1403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3" name="Rectangle 18452"/>
                  <p:cNvSpPr/>
                  <p:nvPr/>
                </p:nvSpPr>
                <p:spPr>
                  <a:xfrm>
                    <a:off x="187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4" name="Rectangle 18453"/>
                  <p:cNvSpPr/>
                  <p:nvPr/>
                </p:nvSpPr>
                <p:spPr>
                  <a:xfrm>
                    <a:off x="2348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5" name="Rectangle 18454"/>
                  <p:cNvSpPr/>
                  <p:nvPr/>
                </p:nvSpPr>
                <p:spPr>
                  <a:xfrm>
                    <a:off x="2821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6" name="Rectangle 18455"/>
                  <p:cNvSpPr/>
                  <p:nvPr/>
                </p:nvSpPr>
                <p:spPr>
                  <a:xfrm>
                    <a:off x="329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7" name="Rectangle 18456"/>
                  <p:cNvSpPr/>
                  <p:nvPr/>
                </p:nvSpPr>
                <p:spPr>
                  <a:xfrm>
                    <a:off x="3768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8" name="Rectangle 18457"/>
                  <p:cNvSpPr/>
                  <p:nvPr/>
                </p:nvSpPr>
                <p:spPr>
                  <a:xfrm>
                    <a:off x="423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8459" name="Rectangle 18458"/>
                  <p:cNvSpPr/>
                  <p:nvPr/>
                </p:nvSpPr>
                <p:spPr>
                  <a:xfrm>
                    <a:off x="4713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18460" name="Group 18459"/>
                <p:cNvGrpSpPr/>
                <p:nvPr/>
              </p:nvGrpSpPr>
              <p:grpSpPr>
                <a:xfrm>
                  <a:off x="468" y="3480"/>
                  <a:ext cx="5168" cy="391"/>
                  <a:chOff x="368" y="2492"/>
                  <a:chExt cx="5168" cy="391"/>
                </a:xfrm>
              </p:grpSpPr>
              <p:grpSp>
                <p:nvGrpSpPr>
                  <p:cNvPr id="18461" name="Group 18460"/>
                  <p:cNvGrpSpPr/>
                  <p:nvPr/>
                </p:nvGrpSpPr>
                <p:grpSpPr>
                  <a:xfrm>
                    <a:off x="492" y="2492"/>
                    <a:ext cx="4730" cy="161"/>
                    <a:chOff x="456" y="1496"/>
                    <a:chExt cx="4730" cy="161"/>
                  </a:xfrm>
                </p:grpSpPr>
                <p:sp>
                  <p:nvSpPr>
                    <p:cNvPr id="18462" name="Rectangle 18461"/>
                    <p:cNvSpPr/>
                    <p:nvPr/>
                  </p:nvSpPr>
                  <p:spPr>
                    <a:xfrm>
                      <a:off x="456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3" name="Rectangle 18462"/>
                    <p:cNvSpPr/>
                    <p:nvPr/>
                  </p:nvSpPr>
                  <p:spPr>
                    <a:xfrm>
                      <a:off x="92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4" name="Rectangle 18463"/>
                    <p:cNvSpPr/>
                    <p:nvPr/>
                  </p:nvSpPr>
                  <p:spPr>
                    <a:xfrm>
                      <a:off x="1403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5" name="Rectangle 18464"/>
                    <p:cNvSpPr/>
                    <p:nvPr/>
                  </p:nvSpPr>
                  <p:spPr>
                    <a:xfrm>
                      <a:off x="187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6" name="Rectangle 18465"/>
                    <p:cNvSpPr/>
                    <p:nvPr/>
                  </p:nvSpPr>
                  <p:spPr>
                    <a:xfrm>
                      <a:off x="2348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7" name="Rectangle 18466"/>
                    <p:cNvSpPr/>
                    <p:nvPr/>
                  </p:nvSpPr>
                  <p:spPr>
                    <a:xfrm>
                      <a:off x="2821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8" name="Rectangle 18467"/>
                    <p:cNvSpPr/>
                    <p:nvPr/>
                  </p:nvSpPr>
                  <p:spPr>
                    <a:xfrm>
                      <a:off x="329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69" name="Rectangle 18468"/>
                    <p:cNvSpPr/>
                    <p:nvPr/>
                  </p:nvSpPr>
                  <p:spPr>
                    <a:xfrm>
                      <a:off x="3768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70" name="Rectangle 18469"/>
                    <p:cNvSpPr/>
                    <p:nvPr/>
                  </p:nvSpPr>
                  <p:spPr>
                    <a:xfrm>
                      <a:off x="423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71" name="Rectangle 18470"/>
                    <p:cNvSpPr/>
                    <p:nvPr/>
                  </p:nvSpPr>
                  <p:spPr>
                    <a:xfrm>
                      <a:off x="4713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8472" name="Text Box 18471"/>
                  <p:cNvSpPr txBox="1"/>
                  <p:nvPr/>
                </p:nvSpPr>
                <p:spPr>
                  <a:xfrm>
                    <a:off x="368" y="2652"/>
                    <a:ext cx="356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18473" name="Text Box 18472"/>
                  <p:cNvSpPr txBox="1"/>
                  <p:nvPr/>
                </p:nvSpPr>
                <p:spPr>
                  <a:xfrm>
                    <a:off x="5052" y="2644"/>
                    <a:ext cx="484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100%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grpSp>
              <p:nvGrpSpPr>
                <p:cNvPr id="18474" name="Group 18473"/>
                <p:cNvGrpSpPr/>
                <p:nvPr/>
              </p:nvGrpSpPr>
              <p:grpSpPr>
                <a:xfrm>
                  <a:off x="524" y="1159"/>
                  <a:ext cx="4914" cy="457"/>
                  <a:chOff x="492" y="464"/>
                  <a:chExt cx="4914" cy="457"/>
                </a:xfrm>
              </p:grpSpPr>
              <p:grpSp>
                <p:nvGrpSpPr>
                  <p:cNvPr id="18475" name="Group 18474"/>
                  <p:cNvGrpSpPr/>
                  <p:nvPr/>
                </p:nvGrpSpPr>
                <p:grpSpPr>
                  <a:xfrm>
                    <a:off x="576" y="464"/>
                    <a:ext cx="4730" cy="161"/>
                    <a:chOff x="576" y="464"/>
                    <a:chExt cx="4730" cy="161"/>
                  </a:xfrm>
                </p:grpSpPr>
                <p:sp>
                  <p:nvSpPr>
                    <p:cNvPr id="18476" name="Rectangle 18475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77" name="Rectangle 18476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78" name="Rectangle 18477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79" name="Rectangle 18478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80" name="Rectangle 18479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81" name="Rectangle 18480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82" name="Rectangle 18481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83" name="Rectangle 18482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84" name="Rectangle 18483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8485" name="Rectangle 18484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8486" name="Text Box 18485"/>
                  <p:cNvSpPr txBox="1"/>
                  <p:nvPr/>
                </p:nvSpPr>
                <p:spPr>
                  <a:xfrm>
                    <a:off x="492" y="690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18487" name="Text Box 18486"/>
                  <p:cNvSpPr txBox="1"/>
                  <p:nvPr/>
                </p:nvSpPr>
                <p:spPr>
                  <a:xfrm>
                    <a:off x="5184" y="666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18488" name="Text Box 18487"/>
                <p:cNvSpPr txBox="1"/>
                <p:nvPr/>
              </p:nvSpPr>
              <p:spPr>
                <a:xfrm>
                  <a:off x="942" y="204"/>
                  <a:ext cx="4082" cy="288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6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 algn="ctr">
                    <a:spcBef>
                      <a:spcPct val="50000"/>
                    </a:spcBef>
                  </a:pPr>
                  <a:r>
                    <a:rPr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Fractions, Decimals and Percentages</a:t>
                  </a:r>
                  <a:endParaRPr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489" name="Text Box 18488"/>
                <p:cNvSpPr txBox="1"/>
                <p:nvPr/>
              </p:nvSpPr>
              <p:spPr>
                <a:xfrm>
                  <a:off x="2405" y="729"/>
                  <a:ext cx="92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490" name="Text Box 18489"/>
                <p:cNvSpPr txBox="1"/>
                <p:nvPr/>
              </p:nvSpPr>
              <p:spPr>
                <a:xfrm>
                  <a:off x="2465" y="1954"/>
                  <a:ext cx="86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Decimal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491" name="Text Box 18490"/>
                <p:cNvSpPr txBox="1"/>
                <p:nvPr/>
              </p:nvSpPr>
              <p:spPr>
                <a:xfrm>
                  <a:off x="2391" y="3130"/>
                  <a:ext cx="1055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Percentage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18492" name="Straight Connector 18491"/>
            <p:cNvSpPr/>
            <p:nvPr/>
          </p:nvSpPr>
          <p:spPr>
            <a:xfrm flipV="1">
              <a:off x="845" y="1326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3" name="Straight Connector 18492"/>
            <p:cNvSpPr/>
            <p:nvPr/>
          </p:nvSpPr>
          <p:spPr>
            <a:xfrm flipV="1">
              <a:off x="3218" y="1323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4" name="Straight Connector 18493"/>
            <p:cNvSpPr/>
            <p:nvPr/>
          </p:nvSpPr>
          <p:spPr>
            <a:xfrm flipV="1">
              <a:off x="5100" y="1324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5" name="Straight Connector 18494"/>
            <p:cNvSpPr/>
            <p:nvPr/>
          </p:nvSpPr>
          <p:spPr>
            <a:xfrm flipV="1">
              <a:off x="1809" y="2496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6" name="Straight Connector 18495"/>
            <p:cNvSpPr/>
            <p:nvPr/>
          </p:nvSpPr>
          <p:spPr>
            <a:xfrm flipV="1">
              <a:off x="3710" y="2504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7" name="Straight Connector 18496"/>
            <p:cNvSpPr/>
            <p:nvPr/>
          </p:nvSpPr>
          <p:spPr>
            <a:xfrm flipV="1">
              <a:off x="4399" y="2510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8" name="Straight Connector 18497"/>
            <p:cNvSpPr/>
            <p:nvPr/>
          </p:nvSpPr>
          <p:spPr>
            <a:xfrm flipV="1">
              <a:off x="2733" y="3656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499" name="Straight Connector 18498"/>
            <p:cNvSpPr/>
            <p:nvPr/>
          </p:nvSpPr>
          <p:spPr>
            <a:xfrm flipV="1">
              <a:off x="3898" y="3655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500" name="Straight Connector 18499"/>
            <p:cNvSpPr/>
            <p:nvPr/>
          </p:nvSpPr>
          <p:spPr>
            <a:xfrm flipV="1">
              <a:off x="5083" y="3641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  <p:bldP spid="18439" grpId="0" animBg="1"/>
      <p:bldP spid="18440" grpId="0" animBg="1"/>
      <p:bldP spid="18441" grpId="0" animBg="1"/>
      <p:bldP spid="184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19457"/>
          <p:cNvSpPr txBox="1"/>
          <p:nvPr/>
        </p:nvSpPr>
        <p:spPr>
          <a:xfrm>
            <a:off x="895350" y="628650"/>
            <a:ext cx="45910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Why is 0.35 smaller than 0.8 ?</a:t>
            </a:r>
            <a:endParaRPr>
              <a:latin typeface="Comic Sans MS" panose="030F0702030302020204" pitchFamily="66" charset="0"/>
            </a:endParaRPr>
          </a:p>
        </p:txBody>
      </p:sp>
      <p:grpSp>
        <p:nvGrpSpPr>
          <p:cNvPr id="19459" name="Group 19458"/>
          <p:cNvGrpSpPr/>
          <p:nvPr/>
        </p:nvGrpSpPr>
        <p:grpSpPr>
          <a:xfrm>
            <a:off x="755650" y="1638300"/>
            <a:ext cx="8096250" cy="4159250"/>
            <a:chOff x="476" y="1032"/>
            <a:chExt cx="5100" cy="2620"/>
          </a:xfrm>
        </p:grpSpPr>
        <p:grpSp>
          <p:nvGrpSpPr>
            <p:cNvPr id="19460" name="Group 19459"/>
            <p:cNvGrpSpPr/>
            <p:nvPr/>
          </p:nvGrpSpPr>
          <p:grpSpPr>
            <a:xfrm>
              <a:off x="478" y="1032"/>
              <a:ext cx="4922" cy="1170"/>
              <a:chOff x="478" y="1032"/>
              <a:chExt cx="4922" cy="1170"/>
            </a:xfrm>
          </p:grpSpPr>
          <p:grpSp>
            <p:nvGrpSpPr>
              <p:cNvPr id="19461" name="Group 19460"/>
              <p:cNvGrpSpPr/>
              <p:nvPr/>
            </p:nvGrpSpPr>
            <p:grpSpPr>
              <a:xfrm>
                <a:off x="564" y="1699"/>
                <a:ext cx="4735" cy="161"/>
                <a:chOff x="574" y="1005"/>
                <a:chExt cx="4735" cy="161"/>
              </a:xfrm>
            </p:grpSpPr>
            <p:grpSp>
              <p:nvGrpSpPr>
                <p:cNvPr id="19462" name="Group 19461"/>
                <p:cNvGrpSpPr/>
                <p:nvPr/>
              </p:nvGrpSpPr>
              <p:grpSpPr>
                <a:xfrm>
                  <a:off x="574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19463" name="Group 19462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464" name="Rectangle 19463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65" name="Rectangle 19464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66" name="Rectangle 19465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67" name="Rectangle 19466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68" name="Rectangle 19467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69" name="Rectangle 19468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0" name="Rectangle 19469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1" name="Rectangle 19470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2" name="Rectangle 19471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3" name="Rectangle 19472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474" name="Group 19473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475" name="Rectangle 19474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6" name="Rectangle 19475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7" name="Rectangle 19476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8" name="Rectangle 19477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79" name="Rectangle 19478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0" name="Rectangle 19479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1" name="Rectangle 19480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2" name="Rectangle 19481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3" name="Rectangle 19482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4" name="Rectangle 19483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485" name="Group 19484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19486" name="Rectangle 19485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7" name="Rectangle 19486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8" name="Rectangle 19487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89" name="Rectangle 19488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0" name="Rectangle 19489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1" name="Rectangle 19490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2" name="Rectangle 19491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3" name="Rectangle 19492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4" name="Rectangle 19493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5" name="Rectangle 19494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496" name="Group 19495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497" name="Rectangle 19496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8" name="Rectangle 19497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499" name="Rectangle 19498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0" name="Rectangle 19499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1" name="Rectangle 19500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2" name="Rectangle 19501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3" name="Rectangle 19502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4" name="Rectangle 19503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5" name="Rectangle 19504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6" name="Rectangle 19505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507" name="Group 19506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508" name="Rectangle 19507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09" name="Rectangle 19508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0" name="Rectangle 19509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1" name="Rectangle 19510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2" name="Rectangle 19511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3" name="Rectangle 19512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4" name="Rectangle 19513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5" name="Rectangle 19514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6" name="Rectangle 19515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17" name="Rectangle 19516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518" name="Group 19517"/>
                <p:cNvGrpSpPr/>
                <p:nvPr/>
              </p:nvGrpSpPr>
              <p:grpSpPr>
                <a:xfrm>
                  <a:off x="2942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19519" name="Group 19518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520" name="Rectangle 19519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1" name="Rectangle 19520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2" name="Rectangle 19521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3" name="Rectangle 19522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4" name="Rectangle 19523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5" name="Rectangle 19524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6" name="Rectangle 19525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7" name="Rectangle 19526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8" name="Rectangle 19527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29" name="Rectangle 19528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530" name="Group 19529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531" name="Rectangle 19530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2" name="Rectangle 19531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3" name="Rectangle 19532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4" name="Rectangle 19533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5" name="Rectangle 19534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6" name="Rectangle 19535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7" name="Rectangle 19536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8" name="Rectangle 19537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39" name="Rectangle 19538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0" name="Rectangle 19539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541" name="Group 19540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19542" name="Rectangle 1954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3" name="Rectangle 1954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4" name="Rectangle 1954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5" name="Rectangle 1954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6" name="Rectangle 1954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7" name="Rectangle 1954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8" name="Rectangle 1954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49" name="Rectangle 1954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0" name="Rectangle 1954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1" name="Rectangle 1955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552" name="Group 19551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553" name="Rectangle 19552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4" name="Rectangle 19553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5" name="Rectangle 19554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6" name="Rectangle 19555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7" name="Rectangle 19556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8" name="Rectangle 19557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59" name="Rectangle 19558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0" name="Rectangle 19559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1" name="Rectangle 19560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2" name="Rectangle 19561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9563" name="Group 19562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19564" name="Rectangle 19563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5" name="Rectangle 19564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6" name="Rectangle 19565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7" name="Rectangle 19566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8" name="Rectangle 19567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69" name="Rectangle 19568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70" name="Rectangle 19569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71" name="Rectangle 19570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72" name="Rectangle 19571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9573" name="Rectangle 19572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9574" name="Text Box 19573"/>
              <p:cNvSpPr txBox="1"/>
              <p:nvPr/>
            </p:nvSpPr>
            <p:spPr>
              <a:xfrm>
                <a:off x="478" y="1971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0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9575" name="Text Box 19574"/>
              <p:cNvSpPr txBox="1"/>
              <p:nvPr/>
            </p:nvSpPr>
            <p:spPr>
              <a:xfrm>
                <a:off x="5178" y="1939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9576" name="Straight Connector 19575"/>
              <p:cNvSpPr/>
              <p:nvPr/>
            </p:nvSpPr>
            <p:spPr>
              <a:xfrm flipV="1">
                <a:off x="1042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77" name="Straight Connector 19576"/>
              <p:cNvSpPr/>
              <p:nvPr/>
            </p:nvSpPr>
            <p:spPr>
              <a:xfrm flipV="1">
                <a:off x="1516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78" name="Straight Connector 19577"/>
              <p:cNvSpPr/>
              <p:nvPr/>
            </p:nvSpPr>
            <p:spPr>
              <a:xfrm flipV="1">
                <a:off x="1987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79" name="Straight Connector 19578"/>
              <p:cNvSpPr/>
              <p:nvPr/>
            </p:nvSpPr>
            <p:spPr>
              <a:xfrm flipV="1">
                <a:off x="2455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80" name="Straight Connector 19579"/>
              <p:cNvSpPr/>
              <p:nvPr/>
            </p:nvSpPr>
            <p:spPr>
              <a:xfrm flipV="1">
                <a:off x="2934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81" name="Straight Connector 19580"/>
              <p:cNvSpPr/>
              <p:nvPr/>
            </p:nvSpPr>
            <p:spPr>
              <a:xfrm flipV="1">
                <a:off x="3409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82" name="Straight Connector 19581"/>
              <p:cNvSpPr/>
              <p:nvPr/>
            </p:nvSpPr>
            <p:spPr>
              <a:xfrm flipV="1">
                <a:off x="3885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83" name="Straight Connector 19582"/>
              <p:cNvSpPr/>
              <p:nvPr/>
            </p:nvSpPr>
            <p:spPr>
              <a:xfrm flipV="1">
                <a:off x="4352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84" name="Straight Connector 19583"/>
              <p:cNvSpPr/>
              <p:nvPr/>
            </p:nvSpPr>
            <p:spPr>
              <a:xfrm flipV="1">
                <a:off x="4823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85" name="Text Box 19584"/>
              <p:cNvSpPr txBox="1"/>
              <p:nvPr/>
            </p:nvSpPr>
            <p:spPr>
              <a:xfrm>
                <a:off x="588" y="1032"/>
                <a:ext cx="1128" cy="23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5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56078"/>
                      <a:invGamma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100 divisions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9586" name="Group 19585"/>
              <p:cNvGrpSpPr/>
              <p:nvPr/>
            </p:nvGrpSpPr>
            <p:grpSpPr>
              <a:xfrm>
                <a:off x="832" y="1327"/>
                <a:ext cx="4144" cy="243"/>
                <a:chOff x="856" y="1327"/>
                <a:chExt cx="4144" cy="243"/>
              </a:xfrm>
            </p:grpSpPr>
            <p:sp>
              <p:nvSpPr>
                <p:cNvPr id="19587" name="Text Box 19586"/>
                <p:cNvSpPr txBox="1"/>
                <p:nvPr/>
              </p:nvSpPr>
              <p:spPr>
                <a:xfrm>
                  <a:off x="856" y="13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88" name="Text Box 19587"/>
                <p:cNvSpPr txBox="1"/>
                <p:nvPr/>
              </p:nvSpPr>
              <p:spPr>
                <a:xfrm>
                  <a:off x="1348" y="1335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89" name="Text Box 19588"/>
                <p:cNvSpPr txBox="1"/>
                <p:nvPr/>
              </p:nvSpPr>
              <p:spPr>
                <a:xfrm>
                  <a:off x="1832" y="13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0" name="Text Box 19589"/>
                <p:cNvSpPr txBox="1"/>
                <p:nvPr/>
              </p:nvSpPr>
              <p:spPr>
                <a:xfrm>
                  <a:off x="2284" y="13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1" name="Text Box 19590"/>
                <p:cNvSpPr txBox="1"/>
                <p:nvPr/>
              </p:nvSpPr>
              <p:spPr>
                <a:xfrm>
                  <a:off x="2760" y="132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2" name="Text Box 19591"/>
                <p:cNvSpPr txBox="1"/>
                <p:nvPr/>
              </p:nvSpPr>
              <p:spPr>
                <a:xfrm>
                  <a:off x="3236" y="1335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3" name="Text Box 19592"/>
                <p:cNvSpPr txBox="1"/>
                <p:nvPr/>
              </p:nvSpPr>
              <p:spPr>
                <a:xfrm>
                  <a:off x="3704" y="133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4" name="Text Box 19593"/>
                <p:cNvSpPr txBox="1"/>
                <p:nvPr/>
              </p:nvSpPr>
              <p:spPr>
                <a:xfrm>
                  <a:off x="4208" y="133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5" name="Text Box 19594"/>
                <p:cNvSpPr txBox="1"/>
                <p:nvPr/>
              </p:nvSpPr>
              <p:spPr>
                <a:xfrm>
                  <a:off x="4644" y="1335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9596" name="Group 19595"/>
              <p:cNvGrpSpPr/>
              <p:nvPr/>
            </p:nvGrpSpPr>
            <p:grpSpPr>
              <a:xfrm>
                <a:off x="828" y="1963"/>
                <a:ext cx="4220" cy="237"/>
                <a:chOff x="816" y="1987"/>
                <a:chExt cx="4220" cy="237"/>
              </a:xfrm>
            </p:grpSpPr>
            <p:sp>
              <p:nvSpPr>
                <p:cNvPr id="19597" name="Text Box 19596"/>
                <p:cNvSpPr txBox="1"/>
                <p:nvPr/>
              </p:nvSpPr>
              <p:spPr>
                <a:xfrm>
                  <a:off x="816" y="1987"/>
                  <a:ext cx="41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8" name="Text Box 19597"/>
                <p:cNvSpPr txBox="1"/>
                <p:nvPr/>
              </p:nvSpPr>
              <p:spPr>
                <a:xfrm>
                  <a:off x="126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599" name="Text Box 19598"/>
                <p:cNvSpPr txBox="1"/>
                <p:nvPr/>
              </p:nvSpPr>
              <p:spPr>
                <a:xfrm>
                  <a:off x="174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00" name="Text Box 19599"/>
                <p:cNvSpPr txBox="1"/>
                <p:nvPr/>
              </p:nvSpPr>
              <p:spPr>
                <a:xfrm>
                  <a:off x="2202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01" name="Text Box 19600"/>
                <p:cNvSpPr txBox="1"/>
                <p:nvPr/>
              </p:nvSpPr>
              <p:spPr>
                <a:xfrm>
                  <a:off x="2700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0.50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02" name="Text Box 19601"/>
                <p:cNvSpPr txBox="1"/>
                <p:nvPr/>
              </p:nvSpPr>
              <p:spPr>
                <a:xfrm>
                  <a:off x="316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03" name="Text Box 19602"/>
                <p:cNvSpPr txBox="1"/>
                <p:nvPr/>
              </p:nvSpPr>
              <p:spPr>
                <a:xfrm>
                  <a:off x="363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04" name="Text Box 19603"/>
                <p:cNvSpPr txBox="1"/>
                <p:nvPr/>
              </p:nvSpPr>
              <p:spPr>
                <a:xfrm>
                  <a:off x="4128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05" name="Text Box 19604"/>
                <p:cNvSpPr txBox="1"/>
                <p:nvPr/>
              </p:nvSpPr>
              <p:spPr>
                <a:xfrm>
                  <a:off x="4596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9606" name="Group 19605"/>
            <p:cNvGrpSpPr/>
            <p:nvPr/>
          </p:nvGrpSpPr>
          <p:grpSpPr>
            <a:xfrm>
              <a:off x="476" y="2748"/>
              <a:ext cx="5100" cy="904"/>
              <a:chOff x="440" y="2580"/>
              <a:chExt cx="5100" cy="904"/>
            </a:xfrm>
          </p:grpSpPr>
          <p:grpSp>
            <p:nvGrpSpPr>
              <p:cNvPr id="19607" name="Group 19606"/>
              <p:cNvGrpSpPr/>
              <p:nvPr/>
            </p:nvGrpSpPr>
            <p:grpSpPr>
              <a:xfrm>
                <a:off x="564" y="3055"/>
                <a:ext cx="4730" cy="161"/>
                <a:chOff x="456" y="1496"/>
                <a:chExt cx="4730" cy="161"/>
              </a:xfrm>
            </p:grpSpPr>
            <p:sp>
              <p:nvSpPr>
                <p:cNvPr id="19608" name="Rectangle 19607"/>
                <p:cNvSpPr/>
                <p:nvPr/>
              </p:nvSpPr>
              <p:spPr>
                <a:xfrm>
                  <a:off x="456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09" name="Rectangle 19608"/>
                <p:cNvSpPr/>
                <p:nvPr/>
              </p:nvSpPr>
              <p:spPr>
                <a:xfrm>
                  <a:off x="929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0" name="Rectangle 19609"/>
                <p:cNvSpPr/>
                <p:nvPr/>
              </p:nvSpPr>
              <p:spPr>
                <a:xfrm>
                  <a:off x="1403" y="1496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1" name="Rectangle 19610"/>
                <p:cNvSpPr/>
                <p:nvPr/>
              </p:nvSpPr>
              <p:spPr>
                <a:xfrm>
                  <a:off x="1874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2" name="Rectangle 19611"/>
                <p:cNvSpPr/>
                <p:nvPr/>
              </p:nvSpPr>
              <p:spPr>
                <a:xfrm>
                  <a:off x="2348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3" name="Rectangle 19612"/>
                <p:cNvSpPr/>
                <p:nvPr/>
              </p:nvSpPr>
              <p:spPr>
                <a:xfrm>
                  <a:off x="2821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4" name="Rectangle 19613"/>
                <p:cNvSpPr/>
                <p:nvPr/>
              </p:nvSpPr>
              <p:spPr>
                <a:xfrm>
                  <a:off x="3294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5" name="Rectangle 19614"/>
                <p:cNvSpPr/>
                <p:nvPr/>
              </p:nvSpPr>
              <p:spPr>
                <a:xfrm>
                  <a:off x="3768" y="1496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6" name="Rectangle 19615"/>
                <p:cNvSpPr/>
                <p:nvPr/>
              </p:nvSpPr>
              <p:spPr>
                <a:xfrm>
                  <a:off x="4239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9617" name="Rectangle 19616"/>
                <p:cNvSpPr/>
                <p:nvPr/>
              </p:nvSpPr>
              <p:spPr>
                <a:xfrm>
                  <a:off x="4713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19618" name="Group 19617"/>
              <p:cNvGrpSpPr/>
              <p:nvPr/>
            </p:nvGrpSpPr>
            <p:grpSpPr>
              <a:xfrm>
                <a:off x="440" y="3207"/>
                <a:ext cx="5100" cy="239"/>
                <a:chOff x="332" y="1648"/>
                <a:chExt cx="5100" cy="239"/>
              </a:xfrm>
            </p:grpSpPr>
            <p:sp>
              <p:nvSpPr>
                <p:cNvPr id="19619" name="Text Box 19618"/>
                <p:cNvSpPr txBox="1"/>
                <p:nvPr/>
              </p:nvSpPr>
              <p:spPr>
                <a:xfrm>
                  <a:off x="332" y="1656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0" name="Text Box 19619"/>
                <p:cNvSpPr txBox="1"/>
                <p:nvPr/>
              </p:nvSpPr>
              <p:spPr>
                <a:xfrm>
                  <a:off x="5076" y="1648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9621" name="Group 19620"/>
              <p:cNvGrpSpPr/>
              <p:nvPr/>
            </p:nvGrpSpPr>
            <p:grpSpPr>
              <a:xfrm>
                <a:off x="848" y="2839"/>
                <a:ext cx="4144" cy="243"/>
                <a:chOff x="880" y="2839"/>
                <a:chExt cx="4144" cy="243"/>
              </a:xfrm>
            </p:grpSpPr>
            <p:sp>
              <p:nvSpPr>
                <p:cNvPr id="19622" name="Text Box 19621"/>
                <p:cNvSpPr txBox="1"/>
                <p:nvPr/>
              </p:nvSpPr>
              <p:spPr>
                <a:xfrm>
                  <a:off x="880" y="285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3" name="Text Box 19622"/>
                <p:cNvSpPr txBox="1"/>
                <p:nvPr/>
              </p:nvSpPr>
              <p:spPr>
                <a:xfrm>
                  <a:off x="1372" y="284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4" name="Text Box 19623"/>
                <p:cNvSpPr txBox="1"/>
                <p:nvPr/>
              </p:nvSpPr>
              <p:spPr>
                <a:xfrm>
                  <a:off x="1856" y="285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5" name="Text Box 19624"/>
                <p:cNvSpPr txBox="1"/>
                <p:nvPr/>
              </p:nvSpPr>
              <p:spPr>
                <a:xfrm>
                  <a:off x="2308" y="285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6" name="Text Box 19625"/>
                <p:cNvSpPr txBox="1"/>
                <p:nvPr/>
              </p:nvSpPr>
              <p:spPr>
                <a:xfrm>
                  <a:off x="2784" y="28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7" name="Text Box 19626"/>
                <p:cNvSpPr txBox="1"/>
                <p:nvPr/>
              </p:nvSpPr>
              <p:spPr>
                <a:xfrm>
                  <a:off x="3260" y="284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8" name="Text Box 19627"/>
                <p:cNvSpPr txBox="1"/>
                <p:nvPr/>
              </p:nvSpPr>
              <p:spPr>
                <a:xfrm>
                  <a:off x="3728" y="2843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29" name="Text Box 19628"/>
                <p:cNvSpPr txBox="1"/>
                <p:nvPr/>
              </p:nvSpPr>
              <p:spPr>
                <a:xfrm>
                  <a:off x="4232" y="2843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0" name="Text Box 19629"/>
                <p:cNvSpPr txBox="1"/>
                <p:nvPr/>
              </p:nvSpPr>
              <p:spPr>
                <a:xfrm>
                  <a:off x="4668" y="284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9631" name="Group 19630"/>
              <p:cNvGrpSpPr/>
              <p:nvPr/>
            </p:nvGrpSpPr>
            <p:grpSpPr>
              <a:xfrm>
                <a:off x="792" y="3247"/>
                <a:ext cx="4220" cy="237"/>
                <a:chOff x="816" y="1987"/>
                <a:chExt cx="4220" cy="237"/>
              </a:xfrm>
            </p:grpSpPr>
            <p:sp>
              <p:nvSpPr>
                <p:cNvPr id="19632" name="Text Box 19631"/>
                <p:cNvSpPr txBox="1"/>
                <p:nvPr/>
              </p:nvSpPr>
              <p:spPr>
                <a:xfrm>
                  <a:off x="816" y="1987"/>
                  <a:ext cx="41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3" name="Text Box 19632"/>
                <p:cNvSpPr txBox="1"/>
                <p:nvPr/>
              </p:nvSpPr>
              <p:spPr>
                <a:xfrm>
                  <a:off x="126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4" name="Text Box 19633"/>
                <p:cNvSpPr txBox="1"/>
                <p:nvPr/>
              </p:nvSpPr>
              <p:spPr>
                <a:xfrm>
                  <a:off x="174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5" name="Text Box 19634"/>
                <p:cNvSpPr txBox="1"/>
                <p:nvPr/>
              </p:nvSpPr>
              <p:spPr>
                <a:xfrm>
                  <a:off x="2202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6" name="Text Box 19635"/>
                <p:cNvSpPr txBox="1"/>
                <p:nvPr/>
              </p:nvSpPr>
              <p:spPr>
                <a:xfrm>
                  <a:off x="2700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0.50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7" name="Text Box 19636"/>
                <p:cNvSpPr txBox="1"/>
                <p:nvPr/>
              </p:nvSpPr>
              <p:spPr>
                <a:xfrm>
                  <a:off x="316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8" name="Text Box 19637"/>
                <p:cNvSpPr txBox="1"/>
                <p:nvPr/>
              </p:nvSpPr>
              <p:spPr>
                <a:xfrm>
                  <a:off x="363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39" name="Text Box 19638"/>
                <p:cNvSpPr txBox="1"/>
                <p:nvPr/>
              </p:nvSpPr>
              <p:spPr>
                <a:xfrm>
                  <a:off x="4128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640" name="Text Box 19639"/>
                <p:cNvSpPr txBox="1"/>
                <p:nvPr/>
              </p:nvSpPr>
              <p:spPr>
                <a:xfrm>
                  <a:off x="4596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19641" name="Text Box 19640"/>
              <p:cNvSpPr txBox="1"/>
              <p:nvPr/>
            </p:nvSpPr>
            <p:spPr>
              <a:xfrm>
                <a:off x="540" y="2580"/>
                <a:ext cx="1128" cy="23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5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56078"/>
                      <a:invGamma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10 divisions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19642" name="Straight Connector 19641"/>
          <p:cNvSpPr/>
          <p:nvPr/>
        </p:nvSpPr>
        <p:spPr>
          <a:xfrm>
            <a:off x="3495675" y="1952625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643" name="Straight Connector 19642"/>
          <p:cNvSpPr/>
          <p:nvPr/>
        </p:nvSpPr>
        <p:spPr>
          <a:xfrm>
            <a:off x="3581400" y="436245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644" name="Straight Connector 19643"/>
          <p:cNvSpPr/>
          <p:nvPr/>
        </p:nvSpPr>
        <p:spPr>
          <a:xfrm flipV="1">
            <a:off x="3486150" y="295275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645" name="Straight Connector 19644"/>
          <p:cNvSpPr/>
          <p:nvPr/>
        </p:nvSpPr>
        <p:spPr>
          <a:xfrm flipV="1">
            <a:off x="3581400" y="535305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0481"/>
          <p:cNvSpPr txBox="1"/>
          <p:nvPr/>
        </p:nvSpPr>
        <p:spPr>
          <a:xfrm>
            <a:off x="895350" y="628650"/>
            <a:ext cx="45910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Why is 0.47 smaller than 0.7 ?</a:t>
            </a:r>
            <a:endParaRPr>
              <a:latin typeface="Comic Sans MS" panose="030F0702030302020204" pitchFamily="66" charset="0"/>
            </a:endParaRPr>
          </a:p>
        </p:txBody>
      </p:sp>
      <p:grpSp>
        <p:nvGrpSpPr>
          <p:cNvPr id="20483" name="Group 20482"/>
          <p:cNvGrpSpPr/>
          <p:nvPr/>
        </p:nvGrpSpPr>
        <p:grpSpPr>
          <a:xfrm>
            <a:off x="755650" y="1638300"/>
            <a:ext cx="8096250" cy="4159250"/>
            <a:chOff x="476" y="1032"/>
            <a:chExt cx="5100" cy="2620"/>
          </a:xfrm>
        </p:grpSpPr>
        <p:grpSp>
          <p:nvGrpSpPr>
            <p:cNvPr id="20484" name="Group 20483"/>
            <p:cNvGrpSpPr/>
            <p:nvPr/>
          </p:nvGrpSpPr>
          <p:grpSpPr>
            <a:xfrm>
              <a:off x="478" y="1032"/>
              <a:ext cx="4922" cy="1170"/>
              <a:chOff x="478" y="1032"/>
              <a:chExt cx="4922" cy="1170"/>
            </a:xfrm>
          </p:grpSpPr>
          <p:grpSp>
            <p:nvGrpSpPr>
              <p:cNvPr id="20485" name="Group 20484"/>
              <p:cNvGrpSpPr/>
              <p:nvPr/>
            </p:nvGrpSpPr>
            <p:grpSpPr>
              <a:xfrm>
                <a:off x="564" y="1699"/>
                <a:ext cx="4735" cy="161"/>
                <a:chOff x="574" y="1005"/>
                <a:chExt cx="4735" cy="161"/>
              </a:xfrm>
            </p:grpSpPr>
            <p:grpSp>
              <p:nvGrpSpPr>
                <p:cNvPr id="20486" name="Group 20485"/>
                <p:cNvGrpSpPr/>
                <p:nvPr/>
              </p:nvGrpSpPr>
              <p:grpSpPr>
                <a:xfrm>
                  <a:off x="574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20487" name="Group 20486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488" name="Rectangle 20487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89" name="Rectangle 20488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0" name="Rectangle 20489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1" name="Rectangle 20490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2" name="Rectangle 20491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3" name="Rectangle 20492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4" name="Rectangle 20493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5" name="Rectangle 20494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6" name="Rectangle 20495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497" name="Rectangle 20496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498" name="Group 20497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499" name="Rectangle 20498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0" name="Rectangle 20499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1" name="Rectangle 20500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2" name="Rectangle 20501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3" name="Rectangle 20502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4" name="Rectangle 20503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5" name="Rectangle 20504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6" name="Rectangle 20505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7" name="Rectangle 20506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08" name="Rectangle 20507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09" name="Group 20508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20510" name="Rectangle 20509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1" name="Rectangle 20510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2" name="Rectangle 20511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3" name="Rectangle 20512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4" name="Rectangle 20513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5" name="Rectangle 20514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6" name="Rectangle 20515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7" name="Rectangle 20516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8" name="Rectangle 20517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19" name="Rectangle 20518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20" name="Group 20519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521" name="Rectangle 20520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2" name="Rectangle 20521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3" name="Rectangle 20522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4" name="Rectangle 20523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5" name="Rectangle 20524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6" name="Rectangle 20525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7" name="Rectangle 20526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8" name="Rectangle 20527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29" name="Rectangle 20528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0" name="Rectangle 20529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31" name="Group 20530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532" name="Rectangle 2053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3" name="Rectangle 2053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4" name="Rectangle 2053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5" name="Rectangle 2053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6" name="Rectangle 2053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7" name="Rectangle 2053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8" name="Rectangle 2053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39" name="Rectangle 2053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0" name="Rectangle 2053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1" name="Rectangle 2054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0542" name="Group 20541"/>
                <p:cNvGrpSpPr/>
                <p:nvPr/>
              </p:nvGrpSpPr>
              <p:grpSpPr>
                <a:xfrm>
                  <a:off x="2942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20543" name="Group 20542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544" name="Rectangle 20543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5" name="Rectangle 20544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6" name="Rectangle 20545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7" name="Rectangle 20546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8" name="Rectangle 20547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49" name="Rectangle 20548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0" name="Rectangle 20549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1" name="Rectangle 20550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2" name="Rectangle 20551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3" name="Rectangle 20552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54" name="Group 20553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555" name="Rectangle 20554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6" name="Rectangle 20555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7" name="Rectangle 20556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8" name="Rectangle 20557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59" name="Rectangle 20558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0" name="Rectangle 20559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1" name="Rectangle 20560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2" name="Rectangle 20561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3" name="Rectangle 20562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4" name="Rectangle 20563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65" name="Group 20564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20566" name="Rectangle 20565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7" name="Rectangle 20566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8" name="Rectangle 20567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69" name="Rectangle 20568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0" name="Rectangle 20569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1" name="Rectangle 20570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2" name="Rectangle 20571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3" name="Rectangle 20572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4" name="Rectangle 20573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5" name="Rectangle 20574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76" name="Group 20575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577" name="Rectangle 20576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8" name="Rectangle 20577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79" name="Rectangle 20578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0" name="Rectangle 20579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1" name="Rectangle 20580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2" name="Rectangle 20581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3" name="Rectangle 20582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4" name="Rectangle 20583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5" name="Rectangle 20584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6" name="Rectangle 20585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0587" name="Group 20586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0588" name="Rectangle 20587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89" name="Rectangle 20588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0" name="Rectangle 20589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1" name="Rectangle 20590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2" name="Rectangle 20591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3" name="Rectangle 20592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4" name="Rectangle 20593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5" name="Rectangle 20594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6" name="Rectangle 20595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0597" name="Rectangle 20596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20598" name="Text Box 20597"/>
              <p:cNvSpPr txBox="1"/>
              <p:nvPr/>
            </p:nvSpPr>
            <p:spPr>
              <a:xfrm>
                <a:off x="478" y="1971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0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599" name="Text Box 20598"/>
              <p:cNvSpPr txBox="1"/>
              <p:nvPr/>
            </p:nvSpPr>
            <p:spPr>
              <a:xfrm>
                <a:off x="5178" y="1939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00" name="Straight Connector 20599"/>
              <p:cNvSpPr/>
              <p:nvPr/>
            </p:nvSpPr>
            <p:spPr>
              <a:xfrm flipV="1">
                <a:off x="1042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1" name="Straight Connector 20600"/>
              <p:cNvSpPr/>
              <p:nvPr/>
            </p:nvSpPr>
            <p:spPr>
              <a:xfrm flipV="1">
                <a:off x="1516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2" name="Straight Connector 20601"/>
              <p:cNvSpPr/>
              <p:nvPr/>
            </p:nvSpPr>
            <p:spPr>
              <a:xfrm flipV="1">
                <a:off x="1987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3" name="Straight Connector 20602"/>
              <p:cNvSpPr/>
              <p:nvPr/>
            </p:nvSpPr>
            <p:spPr>
              <a:xfrm flipV="1">
                <a:off x="2455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4" name="Straight Connector 20603"/>
              <p:cNvSpPr/>
              <p:nvPr/>
            </p:nvSpPr>
            <p:spPr>
              <a:xfrm flipV="1">
                <a:off x="2934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5" name="Straight Connector 20604"/>
              <p:cNvSpPr/>
              <p:nvPr/>
            </p:nvSpPr>
            <p:spPr>
              <a:xfrm flipV="1">
                <a:off x="3409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6" name="Straight Connector 20605"/>
              <p:cNvSpPr/>
              <p:nvPr/>
            </p:nvSpPr>
            <p:spPr>
              <a:xfrm flipV="1">
                <a:off x="3885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7" name="Straight Connector 20606"/>
              <p:cNvSpPr/>
              <p:nvPr/>
            </p:nvSpPr>
            <p:spPr>
              <a:xfrm flipV="1">
                <a:off x="4352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8" name="Straight Connector 20607"/>
              <p:cNvSpPr/>
              <p:nvPr/>
            </p:nvSpPr>
            <p:spPr>
              <a:xfrm flipV="1">
                <a:off x="4823" y="1582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09" name="Text Box 20608"/>
              <p:cNvSpPr txBox="1"/>
              <p:nvPr/>
            </p:nvSpPr>
            <p:spPr>
              <a:xfrm>
                <a:off x="588" y="1032"/>
                <a:ext cx="1128" cy="23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5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56078"/>
                      <a:invGamma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100 divisions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610" name="Group 20609"/>
              <p:cNvGrpSpPr/>
              <p:nvPr/>
            </p:nvGrpSpPr>
            <p:grpSpPr>
              <a:xfrm>
                <a:off x="832" y="1327"/>
                <a:ext cx="4144" cy="243"/>
                <a:chOff x="856" y="1327"/>
                <a:chExt cx="4144" cy="243"/>
              </a:xfrm>
            </p:grpSpPr>
            <p:sp>
              <p:nvSpPr>
                <p:cNvPr id="20611" name="Text Box 20610"/>
                <p:cNvSpPr txBox="1"/>
                <p:nvPr/>
              </p:nvSpPr>
              <p:spPr>
                <a:xfrm>
                  <a:off x="856" y="13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2" name="Text Box 20611"/>
                <p:cNvSpPr txBox="1"/>
                <p:nvPr/>
              </p:nvSpPr>
              <p:spPr>
                <a:xfrm>
                  <a:off x="1348" y="1335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3" name="Text Box 20612"/>
                <p:cNvSpPr txBox="1"/>
                <p:nvPr/>
              </p:nvSpPr>
              <p:spPr>
                <a:xfrm>
                  <a:off x="1832" y="13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4" name="Text Box 20613"/>
                <p:cNvSpPr txBox="1"/>
                <p:nvPr/>
              </p:nvSpPr>
              <p:spPr>
                <a:xfrm>
                  <a:off x="2284" y="13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5" name="Text Box 20614"/>
                <p:cNvSpPr txBox="1"/>
                <p:nvPr/>
              </p:nvSpPr>
              <p:spPr>
                <a:xfrm>
                  <a:off x="2760" y="132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6" name="Text Box 20615"/>
                <p:cNvSpPr txBox="1"/>
                <p:nvPr/>
              </p:nvSpPr>
              <p:spPr>
                <a:xfrm>
                  <a:off x="3236" y="1335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7" name="Text Box 20616"/>
                <p:cNvSpPr txBox="1"/>
                <p:nvPr/>
              </p:nvSpPr>
              <p:spPr>
                <a:xfrm>
                  <a:off x="3704" y="133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8" name="Text Box 20617"/>
                <p:cNvSpPr txBox="1"/>
                <p:nvPr/>
              </p:nvSpPr>
              <p:spPr>
                <a:xfrm>
                  <a:off x="4208" y="133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19" name="Text Box 20618"/>
                <p:cNvSpPr txBox="1"/>
                <p:nvPr/>
              </p:nvSpPr>
              <p:spPr>
                <a:xfrm>
                  <a:off x="4644" y="1335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0620" name="Group 20619"/>
              <p:cNvGrpSpPr/>
              <p:nvPr/>
            </p:nvGrpSpPr>
            <p:grpSpPr>
              <a:xfrm>
                <a:off x="828" y="1963"/>
                <a:ext cx="4220" cy="237"/>
                <a:chOff x="816" y="1987"/>
                <a:chExt cx="4220" cy="237"/>
              </a:xfrm>
            </p:grpSpPr>
            <p:sp>
              <p:nvSpPr>
                <p:cNvPr id="20621" name="Text Box 20620"/>
                <p:cNvSpPr txBox="1"/>
                <p:nvPr/>
              </p:nvSpPr>
              <p:spPr>
                <a:xfrm>
                  <a:off x="816" y="1987"/>
                  <a:ext cx="41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2" name="Text Box 20621"/>
                <p:cNvSpPr txBox="1"/>
                <p:nvPr/>
              </p:nvSpPr>
              <p:spPr>
                <a:xfrm>
                  <a:off x="126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3" name="Text Box 20622"/>
                <p:cNvSpPr txBox="1"/>
                <p:nvPr/>
              </p:nvSpPr>
              <p:spPr>
                <a:xfrm>
                  <a:off x="174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4" name="Text Box 20623"/>
                <p:cNvSpPr txBox="1"/>
                <p:nvPr/>
              </p:nvSpPr>
              <p:spPr>
                <a:xfrm>
                  <a:off x="2202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5" name="Text Box 20624"/>
                <p:cNvSpPr txBox="1"/>
                <p:nvPr/>
              </p:nvSpPr>
              <p:spPr>
                <a:xfrm>
                  <a:off x="2700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0.50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6" name="Text Box 20625"/>
                <p:cNvSpPr txBox="1"/>
                <p:nvPr/>
              </p:nvSpPr>
              <p:spPr>
                <a:xfrm>
                  <a:off x="316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7" name="Text Box 20626"/>
                <p:cNvSpPr txBox="1"/>
                <p:nvPr/>
              </p:nvSpPr>
              <p:spPr>
                <a:xfrm>
                  <a:off x="363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8" name="Text Box 20627"/>
                <p:cNvSpPr txBox="1"/>
                <p:nvPr/>
              </p:nvSpPr>
              <p:spPr>
                <a:xfrm>
                  <a:off x="4128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29" name="Text Box 20628"/>
                <p:cNvSpPr txBox="1"/>
                <p:nvPr/>
              </p:nvSpPr>
              <p:spPr>
                <a:xfrm>
                  <a:off x="4596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630" name="Group 20629"/>
            <p:cNvGrpSpPr/>
            <p:nvPr/>
          </p:nvGrpSpPr>
          <p:grpSpPr>
            <a:xfrm>
              <a:off x="476" y="2748"/>
              <a:ext cx="5100" cy="904"/>
              <a:chOff x="440" y="2580"/>
              <a:chExt cx="5100" cy="904"/>
            </a:xfrm>
          </p:grpSpPr>
          <p:grpSp>
            <p:nvGrpSpPr>
              <p:cNvPr id="20631" name="Group 20630"/>
              <p:cNvGrpSpPr/>
              <p:nvPr/>
            </p:nvGrpSpPr>
            <p:grpSpPr>
              <a:xfrm>
                <a:off x="564" y="3055"/>
                <a:ext cx="4730" cy="161"/>
                <a:chOff x="456" y="1496"/>
                <a:chExt cx="4730" cy="161"/>
              </a:xfrm>
            </p:grpSpPr>
            <p:sp>
              <p:nvSpPr>
                <p:cNvPr id="20632" name="Rectangle 20631"/>
                <p:cNvSpPr/>
                <p:nvPr/>
              </p:nvSpPr>
              <p:spPr>
                <a:xfrm>
                  <a:off x="456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3" name="Rectangle 20632"/>
                <p:cNvSpPr/>
                <p:nvPr/>
              </p:nvSpPr>
              <p:spPr>
                <a:xfrm>
                  <a:off x="929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4" name="Rectangle 20633"/>
                <p:cNvSpPr/>
                <p:nvPr/>
              </p:nvSpPr>
              <p:spPr>
                <a:xfrm>
                  <a:off x="1403" y="1496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5" name="Rectangle 20634"/>
                <p:cNvSpPr/>
                <p:nvPr/>
              </p:nvSpPr>
              <p:spPr>
                <a:xfrm>
                  <a:off x="1874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6" name="Rectangle 20635"/>
                <p:cNvSpPr/>
                <p:nvPr/>
              </p:nvSpPr>
              <p:spPr>
                <a:xfrm>
                  <a:off x="2348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7" name="Rectangle 20636"/>
                <p:cNvSpPr/>
                <p:nvPr/>
              </p:nvSpPr>
              <p:spPr>
                <a:xfrm>
                  <a:off x="2821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8" name="Rectangle 20637"/>
                <p:cNvSpPr/>
                <p:nvPr/>
              </p:nvSpPr>
              <p:spPr>
                <a:xfrm>
                  <a:off x="3294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39" name="Rectangle 20638"/>
                <p:cNvSpPr/>
                <p:nvPr/>
              </p:nvSpPr>
              <p:spPr>
                <a:xfrm>
                  <a:off x="3768" y="1496"/>
                  <a:ext cx="471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40" name="Rectangle 20639"/>
                <p:cNvSpPr/>
                <p:nvPr/>
              </p:nvSpPr>
              <p:spPr>
                <a:xfrm>
                  <a:off x="4239" y="1496"/>
                  <a:ext cx="474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76078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20641" name="Rectangle 20640"/>
                <p:cNvSpPr/>
                <p:nvPr/>
              </p:nvSpPr>
              <p:spPr>
                <a:xfrm>
                  <a:off x="4713" y="1496"/>
                  <a:ext cx="473" cy="161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76078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76078"/>
                        <a:invGamma/>
                      </a:srgbClr>
                    </a:gs>
                  </a:gsLst>
                  <a:lin ang="5400000" scaled="1"/>
                  <a:tileRect/>
                </a:gradFill>
                <a:ln w="63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20642" name="Group 20641"/>
              <p:cNvGrpSpPr/>
              <p:nvPr/>
            </p:nvGrpSpPr>
            <p:grpSpPr>
              <a:xfrm>
                <a:off x="440" y="3207"/>
                <a:ext cx="5100" cy="239"/>
                <a:chOff x="332" y="1648"/>
                <a:chExt cx="5100" cy="239"/>
              </a:xfrm>
            </p:grpSpPr>
            <p:sp>
              <p:nvSpPr>
                <p:cNvPr id="20643" name="Text Box 20642"/>
                <p:cNvSpPr txBox="1"/>
                <p:nvPr/>
              </p:nvSpPr>
              <p:spPr>
                <a:xfrm>
                  <a:off x="332" y="1656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44" name="Text Box 20643"/>
                <p:cNvSpPr txBox="1"/>
                <p:nvPr/>
              </p:nvSpPr>
              <p:spPr>
                <a:xfrm>
                  <a:off x="5076" y="1648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0645" name="Group 20644"/>
              <p:cNvGrpSpPr/>
              <p:nvPr/>
            </p:nvGrpSpPr>
            <p:grpSpPr>
              <a:xfrm>
                <a:off x="848" y="2839"/>
                <a:ext cx="4144" cy="243"/>
                <a:chOff x="880" y="2839"/>
                <a:chExt cx="4144" cy="243"/>
              </a:xfrm>
            </p:grpSpPr>
            <p:sp>
              <p:nvSpPr>
                <p:cNvPr id="20646" name="Text Box 20645"/>
                <p:cNvSpPr txBox="1"/>
                <p:nvPr/>
              </p:nvSpPr>
              <p:spPr>
                <a:xfrm>
                  <a:off x="880" y="285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47" name="Text Box 20646"/>
                <p:cNvSpPr txBox="1"/>
                <p:nvPr/>
              </p:nvSpPr>
              <p:spPr>
                <a:xfrm>
                  <a:off x="1372" y="284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48" name="Text Box 20647"/>
                <p:cNvSpPr txBox="1"/>
                <p:nvPr/>
              </p:nvSpPr>
              <p:spPr>
                <a:xfrm>
                  <a:off x="1856" y="285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49" name="Text Box 20648"/>
                <p:cNvSpPr txBox="1"/>
                <p:nvPr/>
              </p:nvSpPr>
              <p:spPr>
                <a:xfrm>
                  <a:off x="2308" y="2851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0" name="Text Box 20649"/>
                <p:cNvSpPr txBox="1"/>
                <p:nvPr/>
              </p:nvSpPr>
              <p:spPr>
                <a:xfrm>
                  <a:off x="2784" y="2839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1" name="Text Box 20650"/>
                <p:cNvSpPr txBox="1"/>
                <p:nvPr/>
              </p:nvSpPr>
              <p:spPr>
                <a:xfrm>
                  <a:off x="3260" y="284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2" name="Text Box 20651"/>
                <p:cNvSpPr txBox="1"/>
                <p:nvPr/>
              </p:nvSpPr>
              <p:spPr>
                <a:xfrm>
                  <a:off x="3728" y="2843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3" name="Text Box 20652"/>
                <p:cNvSpPr txBox="1"/>
                <p:nvPr/>
              </p:nvSpPr>
              <p:spPr>
                <a:xfrm>
                  <a:off x="4232" y="2843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4" name="Text Box 20653"/>
                <p:cNvSpPr txBox="1"/>
                <p:nvPr/>
              </p:nvSpPr>
              <p:spPr>
                <a:xfrm>
                  <a:off x="4668" y="2847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0655" name="Group 20654"/>
              <p:cNvGrpSpPr/>
              <p:nvPr/>
            </p:nvGrpSpPr>
            <p:grpSpPr>
              <a:xfrm>
                <a:off x="792" y="3247"/>
                <a:ext cx="4220" cy="237"/>
                <a:chOff x="816" y="1987"/>
                <a:chExt cx="4220" cy="237"/>
              </a:xfrm>
            </p:grpSpPr>
            <p:sp>
              <p:nvSpPr>
                <p:cNvPr id="20656" name="Text Box 20655"/>
                <p:cNvSpPr txBox="1"/>
                <p:nvPr/>
              </p:nvSpPr>
              <p:spPr>
                <a:xfrm>
                  <a:off x="816" y="1987"/>
                  <a:ext cx="41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0.10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7" name="Text Box 20656"/>
                <p:cNvSpPr txBox="1"/>
                <p:nvPr/>
              </p:nvSpPr>
              <p:spPr>
                <a:xfrm>
                  <a:off x="126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0.20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8" name="Text Box 20657"/>
                <p:cNvSpPr txBox="1"/>
                <p:nvPr/>
              </p:nvSpPr>
              <p:spPr>
                <a:xfrm>
                  <a:off x="174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0.30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59" name="Text Box 20658"/>
                <p:cNvSpPr txBox="1"/>
                <p:nvPr/>
              </p:nvSpPr>
              <p:spPr>
                <a:xfrm>
                  <a:off x="2202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0.40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60" name="Text Box 20659"/>
                <p:cNvSpPr txBox="1"/>
                <p:nvPr/>
              </p:nvSpPr>
              <p:spPr>
                <a:xfrm>
                  <a:off x="2700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solidFill>
                        <a:srgbClr val="FF3399"/>
                      </a:solidFill>
                      <a:latin typeface="Comic Sans MS" panose="030F0702030302020204" pitchFamily="66" charset="0"/>
                    </a:rPr>
                    <a:t>0.50</a:t>
                  </a:r>
                  <a:endParaRPr sz="1800">
                    <a:solidFill>
                      <a:srgbClr val="FF3399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61" name="Text Box 20660"/>
                <p:cNvSpPr txBox="1"/>
                <p:nvPr/>
              </p:nvSpPr>
              <p:spPr>
                <a:xfrm>
                  <a:off x="3168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0.60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62" name="Text Box 20661"/>
                <p:cNvSpPr txBox="1"/>
                <p:nvPr/>
              </p:nvSpPr>
              <p:spPr>
                <a:xfrm>
                  <a:off x="3636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0.70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63" name="Text Box 20662"/>
                <p:cNvSpPr txBox="1"/>
                <p:nvPr/>
              </p:nvSpPr>
              <p:spPr>
                <a:xfrm>
                  <a:off x="4128" y="1987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0.80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664" name="Text Box 20663"/>
                <p:cNvSpPr txBox="1"/>
                <p:nvPr/>
              </p:nvSpPr>
              <p:spPr>
                <a:xfrm>
                  <a:off x="4596" y="1993"/>
                  <a:ext cx="440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>
                      <a:latin typeface="Comic Sans MS" panose="030F0702030302020204" pitchFamily="66" charset="0"/>
                    </a:rPr>
                    <a:t>0.90</a:t>
                  </a:r>
                  <a:endParaRPr sz="1800"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20665" name="Text Box 20664"/>
              <p:cNvSpPr txBox="1"/>
              <p:nvPr/>
            </p:nvSpPr>
            <p:spPr>
              <a:xfrm>
                <a:off x="540" y="2580"/>
                <a:ext cx="1128" cy="23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5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56078"/>
                      <a:invGamma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10 divisions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20666" name="Straight Connector 20665"/>
          <p:cNvSpPr/>
          <p:nvPr/>
        </p:nvSpPr>
        <p:spPr>
          <a:xfrm>
            <a:off x="4429125" y="196215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667" name="Straight Connector 20666"/>
          <p:cNvSpPr/>
          <p:nvPr/>
        </p:nvSpPr>
        <p:spPr>
          <a:xfrm>
            <a:off x="4552950" y="436245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668" name="Straight Connector 20667"/>
          <p:cNvSpPr/>
          <p:nvPr/>
        </p:nvSpPr>
        <p:spPr>
          <a:xfrm flipV="1">
            <a:off x="4438650" y="295275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669" name="Straight Connector 20668"/>
          <p:cNvSpPr/>
          <p:nvPr/>
        </p:nvSpPr>
        <p:spPr>
          <a:xfrm flipV="1">
            <a:off x="4562475" y="5372100"/>
            <a:ext cx="0" cy="733425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1506" name="Group 21505"/>
          <p:cNvGrpSpPr/>
          <p:nvPr/>
        </p:nvGrpSpPr>
        <p:grpSpPr>
          <a:xfrm>
            <a:off x="1079500" y="2333625"/>
            <a:ext cx="7151688" cy="600075"/>
            <a:chOff x="680" y="1470"/>
            <a:chExt cx="4505" cy="378"/>
          </a:xfrm>
        </p:grpSpPr>
        <p:graphicFrame>
          <p:nvGraphicFramePr>
            <p:cNvPr id="21507" name="Object 21506"/>
            <p:cNvGraphicFramePr/>
            <p:nvPr/>
          </p:nvGraphicFramePr>
          <p:xfrm>
            <a:off x="680" y="1473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" r:id="rId1" imgW="304800" imgH="405765" progId="Equation.DSMT4">
                    <p:embed/>
                  </p:oleObj>
                </mc:Choice>
                <mc:Fallback>
                  <p:oleObj name="" r:id="rId1" imgW="304800" imgH="405765" progId="Equation.DSMT4">
                    <p:embed/>
                    <p:pic>
                      <p:nvPicPr>
                        <p:cNvPr id="0" name="Picture 314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80" y="1473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8" name="Object 21507"/>
            <p:cNvGraphicFramePr/>
            <p:nvPr/>
          </p:nvGraphicFramePr>
          <p:xfrm>
            <a:off x="1136" y="1479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8" name="" r:id="rId3" imgW="304800" imgH="405765" progId="Equation.DSMT4">
                    <p:embed/>
                  </p:oleObj>
                </mc:Choice>
                <mc:Fallback>
                  <p:oleObj name="" r:id="rId3" imgW="304800" imgH="405765" progId="Equation.DSMT4">
                    <p:embed/>
                    <p:pic>
                      <p:nvPicPr>
                        <p:cNvPr id="0" name="Picture 3147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36" y="1479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9" name="Object 21508"/>
            <p:cNvGraphicFramePr/>
            <p:nvPr/>
          </p:nvGraphicFramePr>
          <p:xfrm>
            <a:off x="1607" y="1470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9" name="" r:id="rId5" imgW="304800" imgH="405765" progId="Equation.DSMT4">
                    <p:embed/>
                  </p:oleObj>
                </mc:Choice>
                <mc:Fallback>
                  <p:oleObj name="" r:id="rId5" imgW="304800" imgH="405765" progId="Equation.DSMT4">
                    <p:embed/>
                    <p:pic>
                      <p:nvPicPr>
                        <p:cNvPr id="0" name="Picture 314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07" y="1470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0" name="Object 21509"/>
            <p:cNvGraphicFramePr/>
            <p:nvPr/>
          </p:nvGraphicFramePr>
          <p:xfrm>
            <a:off x="2102" y="1473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0" name="" r:id="rId7" imgW="304800" imgH="405765" progId="Equation.DSMT4">
                    <p:embed/>
                  </p:oleObj>
                </mc:Choice>
                <mc:Fallback>
                  <p:oleObj name="" r:id="rId7" imgW="304800" imgH="405765" progId="Equation.DSMT4">
                    <p:embed/>
                    <p:pic>
                      <p:nvPicPr>
                        <p:cNvPr id="0" name="Picture 314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102" y="1473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1" name="Object 21510"/>
            <p:cNvGraphicFramePr/>
            <p:nvPr/>
          </p:nvGraphicFramePr>
          <p:xfrm>
            <a:off x="2570" y="1473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1" name="" r:id="rId9" imgW="304800" imgH="405765" progId="Equation.DSMT4">
                    <p:embed/>
                  </p:oleObj>
                </mc:Choice>
                <mc:Fallback>
                  <p:oleObj name="" r:id="rId9" imgW="304800" imgH="405765" progId="Equation.DSMT4">
                    <p:embed/>
                    <p:pic>
                      <p:nvPicPr>
                        <p:cNvPr id="0" name="Picture 315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570" y="1473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2" name="Object 21511"/>
            <p:cNvGraphicFramePr/>
            <p:nvPr/>
          </p:nvGraphicFramePr>
          <p:xfrm>
            <a:off x="3062" y="1479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" r:id="rId11" imgW="304800" imgH="405765" progId="Equation.DSMT4">
                    <p:embed/>
                  </p:oleObj>
                </mc:Choice>
                <mc:Fallback>
                  <p:oleObj name="" r:id="rId11" imgW="304800" imgH="405765" progId="Equation.DSMT4">
                    <p:embed/>
                    <p:pic>
                      <p:nvPicPr>
                        <p:cNvPr id="0" name="Picture 315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062" y="1479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3" name="Object 21512"/>
            <p:cNvGraphicFramePr/>
            <p:nvPr/>
          </p:nvGraphicFramePr>
          <p:xfrm>
            <a:off x="3536" y="1479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3" name="" r:id="rId13" imgW="304800" imgH="405765" progId="Equation.DSMT4">
                    <p:embed/>
                  </p:oleObj>
                </mc:Choice>
                <mc:Fallback>
                  <p:oleObj name="" r:id="rId13" imgW="304800" imgH="405765" progId="Equation.DSMT4">
                    <p:embed/>
                    <p:pic>
                      <p:nvPicPr>
                        <p:cNvPr id="0" name="Picture 3152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536" y="1479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4" name="Object 21513"/>
            <p:cNvGraphicFramePr/>
            <p:nvPr/>
          </p:nvGraphicFramePr>
          <p:xfrm>
            <a:off x="3998" y="1485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" name="" r:id="rId15" imgW="304800" imgH="405765" progId="Equation.DSMT4">
                    <p:embed/>
                  </p:oleObj>
                </mc:Choice>
                <mc:Fallback>
                  <p:oleObj name="" r:id="rId15" imgW="304800" imgH="405765" progId="Equation.DSMT4">
                    <p:embed/>
                    <p:pic>
                      <p:nvPicPr>
                        <p:cNvPr id="0" name="Picture 3153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998" y="1485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5" name="Object 21514"/>
            <p:cNvGraphicFramePr/>
            <p:nvPr/>
          </p:nvGraphicFramePr>
          <p:xfrm>
            <a:off x="4448" y="1485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5" name="" r:id="rId17" imgW="304800" imgH="405765" progId="Equation.DSMT4">
                    <p:embed/>
                  </p:oleObj>
                </mc:Choice>
                <mc:Fallback>
                  <p:oleObj name="" r:id="rId17" imgW="304800" imgH="405765" progId="Equation.DSMT4">
                    <p:embed/>
                    <p:pic>
                      <p:nvPicPr>
                        <p:cNvPr id="0" name="Picture 3154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448" y="1485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6" name="Object 21515"/>
            <p:cNvGraphicFramePr/>
            <p:nvPr/>
          </p:nvGraphicFramePr>
          <p:xfrm>
            <a:off x="4913" y="1485"/>
            <a:ext cx="272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6" name="" r:id="rId19" imgW="304800" imgH="405765" progId="Equation.DSMT4">
                    <p:embed/>
                  </p:oleObj>
                </mc:Choice>
                <mc:Fallback>
                  <p:oleObj name="" r:id="rId19" imgW="304800" imgH="405765" progId="Equation.DSMT4">
                    <p:embed/>
                    <p:pic>
                      <p:nvPicPr>
                        <p:cNvPr id="0" name="Picture 3155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4913" y="1485"/>
                          <a:ext cx="272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17" name="Group 21516"/>
          <p:cNvGrpSpPr/>
          <p:nvPr/>
        </p:nvGrpSpPr>
        <p:grpSpPr>
          <a:xfrm>
            <a:off x="977900" y="1811338"/>
            <a:ext cx="7350125" cy="388937"/>
            <a:chOff x="616" y="1141"/>
            <a:chExt cx="4630" cy="245"/>
          </a:xfrm>
        </p:grpSpPr>
        <p:sp>
          <p:nvSpPr>
            <p:cNvPr id="21518" name="Text Box 21517"/>
            <p:cNvSpPr txBox="1"/>
            <p:nvPr/>
          </p:nvSpPr>
          <p:spPr>
            <a:xfrm>
              <a:off x="616" y="1147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0.05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19" name="Text Box 21518"/>
            <p:cNvSpPr txBox="1"/>
            <p:nvPr/>
          </p:nvSpPr>
          <p:spPr>
            <a:xfrm>
              <a:off x="1084" y="1149"/>
              <a:ext cx="41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0.15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0" name="Text Box 21519"/>
            <p:cNvSpPr txBox="1"/>
            <p:nvPr/>
          </p:nvSpPr>
          <p:spPr>
            <a:xfrm>
              <a:off x="1514" y="1141"/>
              <a:ext cx="4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0.25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1" name="Text Box 21520"/>
            <p:cNvSpPr txBox="1"/>
            <p:nvPr/>
          </p:nvSpPr>
          <p:spPr>
            <a:xfrm>
              <a:off x="2014" y="1153"/>
              <a:ext cx="47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0.35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2" name="Text Box 21521"/>
            <p:cNvSpPr txBox="1"/>
            <p:nvPr/>
          </p:nvSpPr>
          <p:spPr>
            <a:xfrm>
              <a:off x="2442" y="1153"/>
              <a:ext cx="44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rgbClr val="010000"/>
                  </a:solidFill>
                  <a:latin typeface="Comic Sans MS" panose="030F0702030302020204" pitchFamily="66" charset="0"/>
                </a:rPr>
                <a:t>0.45</a:t>
              </a:r>
              <a:endParaRPr sz="1800">
                <a:solidFill>
                  <a:srgbClr val="01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523" name="Text Box 21522"/>
            <p:cNvSpPr txBox="1"/>
            <p:nvPr/>
          </p:nvSpPr>
          <p:spPr>
            <a:xfrm>
              <a:off x="2954" y="1143"/>
              <a:ext cx="47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0.55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4" name="Text Box 21523"/>
            <p:cNvSpPr txBox="1"/>
            <p:nvPr/>
          </p:nvSpPr>
          <p:spPr>
            <a:xfrm>
              <a:off x="3446" y="1151"/>
              <a:ext cx="43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0.65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5" name="Text Box 21524"/>
            <p:cNvSpPr txBox="1"/>
            <p:nvPr/>
          </p:nvSpPr>
          <p:spPr>
            <a:xfrm>
              <a:off x="3908" y="1145"/>
              <a:ext cx="41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0.75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6" name="Text Box 21525"/>
            <p:cNvSpPr txBox="1"/>
            <p:nvPr/>
          </p:nvSpPr>
          <p:spPr>
            <a:xfrm>
              <a:off x="4338" y="1143"/>
              <a:ext cx="43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0.85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27" name="Text Box 21526"/>
            <p:cNvSpPr txBox="1"/>
            <p:nvPr/>
          </p:nvSpPr>
          <p:spPr>
            <a:xfrm>
              <a:off x="4812" y="1155"/>
              <a:ext cx="43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0.95</a:t>
              </a:r>
              <a:endParaRPr sz="18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528" name="Group 21527"/>
          <p:cNvGrpSpPr/>
          <p:nvPr/>
        </p:nvGrpSpPr>
        <p:grpSpPr>
          <a:xfrm>
            <a:off x="1035050" y="1287463"/>
            <a:ext cx="7296150" cy="398462"/>
            <a:chOff x="652" y="835"/>
            <a:chExt cx="4596" cy="251"/>
          </a:xfrm>
        </p:grpSpPr>
        <p:sp>
          <p:nvSpPr>
            <p:cNvPr id="21529" name="Text Box 21528"/>
            <p:cNvSpPr txBox="1"/>
            <p:nvPr/>
          </p:nvSpPr>
          <p:spPr>
            <a:xfrm>
              <a:off x="652" y="847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0" name="Text Box 21529"/>
            <p:cNvSpPr txBox="1"/>
            <p:nvPr/>
          </p:nvSpPr>
          <p:spPr>
            <a:xfrm>
              <a:off x="1112" y="835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15%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1" name="Text Box 21530"/>
            <p:cNvSpPr txBox="1"/>
            <p:nvPr/>
          </p:nvSpPr>
          <p:spPr>
            <a:xfrm>
              <a:off x="1584" y="839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25%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2" name="Text Box 21531"/>
            <p:cNvSpPr txBox="1"/>
            <p:nvPr/>
          </p:nvSpPr>
          <p:spPr>
            <a:xfrm>
              <a:off x="2044" y="839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35%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3" name="Text Box 21532"/>
            <p:cNvSpPr txBox="1"/>
            <p:nvPr/>
          </p:nvSpPr>
          <p:spPr>
            <a:xfrm>
              <a:off x="2500" y="839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rgbClr val="010000"/>
                  </a:solidFill>
                  <a:latin typeface="Comic Sans MS" panose="030F0702030302020204" pitchFamily="66" charset="0"/>
                </a:rPr>
                <a:t>45%</a:t>
              </a:r>
              <a:endParaRPr sz="1800">
                <a:solidFill>
                  <a:srgbClr val="01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534" name="Text Box 21533"/>
            <p:cNvSpPr txBox="1"/>
            <p:nvPr/>
          </p:nvSpPr>
          <p:spPr>
            <a:xfrm>
              <a:off x="3016" y="855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55%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5" name="Text Box 21534"/>
            <p:cNvSpPr txBox="1"/>
            <p:nvPr/>
          </p:nvSpPr>
          <p:spPr>
            <a:xfrm>
              <a:off x="3488" y="843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65%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6" name="Text Box 21535"/>
            <p:cNvSpPr txBox="1"/>
            <p:nvPr/>
          </p:nvSpPr>
          <p:spPr>
            <a:xfrm>
              <a:off x="3952" y="839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75%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7" name="Text Box 21536"/>
            <p:cNvSpPr txBox="1"/>
            <p:nvPr/>
          </p:nvSpPr>
          <p:spPr>
            <a:xfrm>
              <a:off x="4360" y="843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85%</a:t>
              </a:r>
              <a:endParaRPr sz="1800">
                <a:latin typeface="Comic Sans MS" panose="030F0702030302020204" pitchFamily="66" charset="0"/>
              </a:endParaRPr>
            </a:p>
          </p:txBody>
        </p:sp>
        <p:sp>
          <p:nvSpPr>
            <p:cNvPr id="21538" name="Text Box 21537"/>
            <p:cNvSpPr txBox="1"/>
            <p:nvPr/>
          </p:nvSpPr>
          <p:spPr>
            <a:xfrm>
              <a:off x="4792" y="843"/>
              <a:ext cx="4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latin typeface="Comic Sans MS" panose="030F0702030302020204" pitchFamily="66" charset="0"/>
                </a:rPr>
                <a:t>95%</a:t>
              </a:r>
              <a:endParaRPr sz="18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539" name="Group 21538"/>
          <p:cNvGrpSpPr/>
          <p:nvPr/>
        </p:nvGrpSpPr>
        <p:grpSpPr>
          <a:xfrm>
            <a:off x="568325" y="488950"/>
            <a:ext cx="8175625" cy="6016625"/>
            <a:chOff x="358" y="308"/>
            <a:chExt cx="5150" cy="3790"/>
          </a:xfrm>
        </p:grpSpPr>
        <p:grpSp>
          <p:nvGrpSpPr>
            <p:cNvPr id="21540" name="Group 21539"/>
            <p:cNvGrpSpPr/>
            <p:nvPr/>
          </p:nvGrpSpPr>
          <p:grpSpPr>
            <a:xfrm>
              <a:off x="358" y="496"/>
              <a:ext cx="5150" cy="3602"/>
              <a:chOff x="358" y="496"/>
              <a:chExt cx="5150" cy="3602"/>
            </a:xfrm>
          </p:grpSpPr>
          <p:grpSp>
            <p:nvGrpSpPr>
              <p:cNvPr id="21541" name="Group 21540"/>
              <p:cNvGrpSpPr/>
              <p:nvPr/>
            </p:nvGrpSpPr>
            <p:grpSpPr>
              <a:xfrm>
                <a:off x="358" y="496"/>
                <a:ext cx="5042" cy="446"/>
                <a:chOff x="358" y="3208"/>
                <a:chExt cx="5042" cy="446"/>
              </a:xfrm>
            </p:grpSpPr>
            <p:grpSp>
              <p:nvGrpSpPr>
                <p:cNvPr id="21542" name="Group 21541"/>
                <p:cNvGrpSpPr/>
                <p:nvPr/>
              </p:nvGrpSpPr>
              <p:grpSpPr>
                <a:xfrm>
                  <a:off x="576" y="3208"/>
                  <a:ext cx="4754" cy="161"/>
                  <a:chOff x="608" y="2035"/>
                  <a:chExt cx="2364" cy="161"/>
                </a:xfrm>
              </p:grpSpPr>
              <p:sp>
                <p:nvSpPr>
                  <p:cNvPr id="21543" name="Rectangle 21542"/>
                  <p:cNvSpPr/>
                  <p:nvPr/>
                </p:nvSpPr>
                <p:spPr>
                  <a:xfrm>
                    <a:off x="608" y="2035"/>
                    <a:ext cx="59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65882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65882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44" name="Rectangle 21543"/>
                  <p:cNvSpPr/>
                  <p:nvPr/>
                </p:nvSpPr>
                <p:spPr>
                  <a:xfrm>
                    <a:off x="1199" y="2035"/>
                    <a:ext cx="592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66275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45" name="Rectangle 21544"/>
                  <p:cNvSpPr/>
                  <p:nvPr/>
                </p:nvSpPr>
                <p:spPr>
                  <a:xfrm>
                    <a:off x="1791" y="2035"/>
                    <a:ext cx="589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66275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46" name="Rectangle 21545"/>
                  <p:cNvSpPr/>
                  <p:nvPr/>
                </p:nvSpPr>
                <p:spPr>
                  <a:xfrm>
                    <a:off x="2380" y="2035"/>
                    <a:ext cx="592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66275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sp>
              <p:nvSpPr>
                <p:cNvPr id="21547" name="Text Box 21546"/>
                <p:cNvSpPr txBox="1"/>
                <p:nvPr/>
              </p:nvSpPr>
              <p:spPr>
                <a:xfrm>
                  <a:off x="358" y="3423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1548" name="Text Box 21547"/>
                <p:cNvSpPr txBox="1"/>
                <p:nvPr/>
              </p:nvSpPr>
              <p:spPr>
                <a:xfrm>
                  <a:off x="5178" y="3403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1549" name="Group 21548"/>
              <p:cNvGrpSpPr/>
              <p:nvPr/>
            </p:nvGrpSpPr>
            <p:grpSpPr>
              <a:xfrm>
                <a:off x="406" y="3679"/>
                <a:ext cx="5102" cy="419"/>
                <a:chOff x="406" y="3679"/>
                <a:chExt cx="5102" cy="419"/>
              </a:xfrm>
            </p:grpSpPr>
            <p:sp>
              <p:nvSpPr>
                <p:cNvPr id="21550" name="Text Box 21549"/>
                <p:cNvSpPr txBox="1"/>
                <p:nvPr/>
              </p:nvSpPr>
              <p:spPr>
                <a:xfrm>
                  <a:off x="406" y="3867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1551" name="Text Box 21550"/>
                <p:cNvSpPr txBox="1"/>
                <p:nvPr/>
              </p:nvSpPr>
              <p:spPr>
                <a:xfrm>
                  <a:off x="5286" y="3859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grpSp>
              <p:nvGrpSpPr>
                <p:cNvPr id="21552" name="Group 21551"/>
                <p:cNvGrpSpPr/>
                <p:nvPr/>
              </p:nvGrpSpPr>
              <p:grpSpPr>
                <a:xfrm>
                  <a:off x="588" y="3679"/>
                  <a:ext cx="4754" cy="164"/>
                  <a:chOff x="480" y="3700"/>
                  <a:chExt cx="5920" cy="161"/>
                </a:xfrm>
              </p:grpSpPr>
              <p:sp>
                <p:nvSpPr>
                  <p:cNvPr id="21553" name="Rectangle 21552"/>
                  <p:cNvSpPr/>
                  <p:nvPr/>
                </p:nvSpPr>
                <p:spPr>
                  <a:xfrm>
                    <a:off x="480" y="3700"/>
                    <a:ext cx="1189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65882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65882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54" name="Rectangle 21553"/>
                  <p:cNvSpPr/>
                  <p:nvPr/>
                </p:nvSpPr>
                <p:spPr>
                  <a:xfrm>
                    <a:off x="1669" y="3700"/>
                    <a:ext cx="1190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66275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55" name="Rectangle 21554"/>
                  <p:cNvSpPr/>
                  <p:nvPr/>
                </p:nvSpPr>
                <p:spPr>
                  <a:xfrm>
                    <a:off x="2859" y="3700"/>
                    <a:ext cx="118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66275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56" name="Rectangle 21555"/>
                  <p:cNvSpPr/>
                  <p:nvPr/>
                </p:nvSpPr>
                <p:spPr>
                  <a:xfrm>
                    <a:off x="4043" y="3700"/>
                    <a:ext cx="119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66275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21557" name="Rectangle 21556"/>
                  <p:cNvSpPr/>
                  <p:nvPr/>
                </p:nvSpPr>
                <p:spPr>
                  <a:xfrm>
                    <a:off x="5216" y="3700"/>
                    <a:ext cx="118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66275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</p:grpSp>
        </p:grpSp>
        <p:graphicFrame>
          <p:nvGraphicFramePr>
            <p:cNvPr id="21558" name="Object 21557"/>
            <p:cNvGraphicFramePr/>
            <p:nvPr/>
          </p:nvGraphicFramePr>
          <p:xfrm>
            <a:off x="904" y="3536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" r:id="rId21" imgW="241300" imgH="304800" progId="Equation.DSMT4">
                    <p:embed/>
                  </p:oleObj>
                </mc:Choice>
                <mc:Fallback>
                  <p:oleObj name="" r:id="rId21" imgW="241300" imgH="304800" progId="Equation.DSMT4">
                    <p:embed/>
                    <p:pic>
                      <p:nvPicPr>
                        <p:cNvPr id="0" name="Picture 3156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904" y="3536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59" name="Object 21558"/>
            <p:cNvGraphicFramePr/>
            <p:nvPr/>
          </p:nvGraphicFramePr>
          <p:xfrm>
            <a:off x="1852" y="3536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8" name="" r:id="rId23" imgW="241300" imgH="304800" progId="Equation.DSMT4">
                    <p:embed/>
                  </p:oleObj>
                </mc:Choice>
                <mc:Fallback>
                  <p:oleObj name="" r:id="rId23" imgW="241300" imgH="304800" progId="Equation.DSMT4">
                    <p:embed/>
                    <p:pic>
                      <p:nvPicPr>
                        <p:cNvPr id="0" name="Picture 3157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852" y="3536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0" name="Object 21559"/>
            <p:cNvGraphicFramePr/>
            <p:nvPr/>
          </p:nvGraphicFramePr>
          <p:xfrm>
            <a:off x="2800" y="3536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9" name="" r:id="rId25" imgW="241300" imgH="304800" progId="Equation.DSMT4">
                    <p:embed/>
                  </p:oleObj>
                </mc:Choice>
                <mc:Fallback>
                  <p:oleObj name="" r:id="rId25" imgW="241300" imgH="304800" progId="Equation.DSMT4">
                    <p:embed/>
                    <p:pic>
                      <p:nvPicPr>
                        <p:cNvPr id="0" name="Picture 3158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2800" y="3536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1" name="Object 21560"/>
            <p:cNvGraphicFramePr/>
            <p:nvPr/>
          </p:nvGraphicFramePr>
          <p:xfrm>
            <a:off x="3748" y="3536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0" name="" r:id="rId27" imgW="241300" imgH="304800" progId="Equation.DSMT4">
                    <p:embed/>
                  </p:oleObj>
                </mc:Choice>
                <mc:Fallback>
                  <p:oleObj name="" r:id="rId27" imgW="241300" imgH="304800" progId="Equation.DSMT4">
                    <p:embed/>
                    <p:pic>
                      <p:nvPicPr>
                        <p:cNvPr id="0" name="Picture 3159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3748" y="3536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2" name="Object 21561"/>
            <p:cNvGraphicFramePr/>
            <p:nvPr/>
          </p:nvGraphicFramePr>
          <p:xfrm>
            <a:off x="1060" y="308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1" name="" r:id="rId29" imgW="241300" imgH="304800" progId="Equation.DSMT4">
                    <p:embed/>
                  </p:oleObj>
                </mc:Choice>
                <mc:Fallback>
                  <p:oleObj name="" r:id="rId29" imgW="241300" imgH="304800" progId="Equation.DSMT4">
                    <p:embed/>
                    <p:pic>
                      <p:nvPicPr>
                        <p:cNvPr id="0" name="Picture 3160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1060" y="308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3" name="Object 21562"/>
            <p:cNvGraphicFramePr/>
            <p:nvPr/>
          </p:nvGraphicFramePr>
          <p:xfrm>
            <a:off x="2140" y="332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2" name="" r:id="rId31" imgW="241300" imgH="304800" progId="Equation.DSMT4">
                    <p:embed/>
                  </p:oleObj>
                </mc:Choice>
                <mc:Fallback>
                  <p:oleObj name="" r:id="rId31" imgW="241300" imgH="304800" progId="Equation.DSMT4">
                    <p:embed/>
                    <p:pic>
                      <p:nvPicPr>
                        <p:cNvPr id="0" name="Picture 3161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2140" y="332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4" name="Object 21563"/>
            <p:cNvGraphicFramePr/>
            <p:nvPr/>
          </p:nvGraphicFramePr>
          <p:xfrm>
            <a:off x="3364" y="356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3" name="" r:id="rId33" imgW="241300" imgH="304800" progId="Equation.DSMT4">
                    <p:embed/>
                  </p:oleObj>
                </mc:Choice>
                <mc:Fallback>
                  <p:oleObj name="" r:id="rId33" imgW="241300" imgH="304800" progId="Equation.DSMT4">
                    <p:embed/>
                    <p:pic>
                      <p:nvPicPr>
                        <p:cNvPr id="0" name="Picture 3162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3364" y="356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5" name="Object 21564"/>
            <p:cNvGraphicFramePr/>
            <p:nvPr/>
          </p:nvGraphicFramePr>
          <p:xfrm>
            <a:off x="4540" y="356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4" name="" r:id="rId35" imgW="241300" imgH="304800" progId="Equation.DSMT4">
                    <p:embed/>
                  </p:oleObj>
                </mc:Choice>
                <mc:Fallback>
                  <p:oleObj name="" r:id="rId35" imgW="241300" imgH="304800" progId="Equation.DSMT4">
                    <p:embed/>
                    <p:pic>
                      <p:nvPicPr>
                        <p:cNvPr id="0" name="Picture 3163"/>
                        <p:cNvPicPr/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4540" y="356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66" name="Object 21565"/>
            <p:cNvGraphicFramePr/>
            <p:nvPr/>
          </p:nvGraphicFramePr>
          <p:xfrm>
            <a:off x="4684" y="3548"/>
            <a:ext cx="364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" r:id="rId37" imgW="241300" imgH="304800" progId="Equation.DSMT4">
                    <p:embed/>
                  </p:oleObj>
                </mc:Choice>
                <mc:Fallback>
                  <p:oleObj name="" r:id="rId37" imgW="241300" imgH="304800" progId="Equation.DSMT4">
                    <p:embed/>
                    <p:pic>
                      <p:nvPicPr>
                        <p:cNvPr id="0" name="Picture 3164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4684" y="3548"/>
                          <a:ext cx="364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67" name="Group 21566"/>
          <p:cNvGrpSpPr/>
          <p:nvPr/>
        </p:nvGrpSpPr>
        <p:grpSpPr>
          <a:xfrm>
            <a:off x="619125" y="2949575"/>
            <a:ext cx="8385175" cy="2724150"/>
            <a:chOff x="390" y="1858"/>
            <a:chExt cx="5282" cy="1716"/>
          </a:xfrm>
        </p:grpSpPr>
        <p:grpSp>
          <p:nvGrpSpPr>
            <p:cNvPr id="21568" name="Group 21567"/>
            <p:cNvGrpSpPr/>
            <p:nvPr/>
          </p:nvGrpSpPr>
          <p:grpSpPr>
            <a:xfrm>
              <a:off x="390" y="1858"/>
              <a:ext cx="5022" cy="1716"/>
              <a:chOff x="390" y="1858"/>
              <a:chExt cx="5022" cy="1716"/>
            </a:xfrm>
          </p:grpSpPr>
          <p:grpSp>
            <p:nvGrpSpPr>
              <p:cNvPr id="21569" name="Group 21568"/>
              <p:cNvGrpSpPr/>
              <p:nvPr/>
            </p:nvGrpSpPr>
            <p:grpSpPr>
              <a:xfrm>
                <a:off x="576" y="1987"/>
                <a:ext cx="4735" cy="161"/>
                <a:chOff x="574" y="1005"/>
                <a:chExt cx="4735" cy="161"/>
              </a:xfrm>
            </p:grpSpPr>
            <p:grpSp>
              <p:nvGrpSpPr>
                <p:cNvPr id="21570" name="Group 21569"/>
                <p:cNvGrpSpPr/>
                <p:nvPr/>
              </p:nvGrpSpPr>
              <p:grpSpPr>
                <a:xfrm>
                  <a:off x="574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21571" name="Group 21570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572" name="Rectangle 2157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3" name="Rectangle 2157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4" name="Rectangle 2157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5" name="Rectangle 2157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6" name="Rectangle 2157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7" name="Rectangle 2157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8" name="Rectangle 2157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79" name="Rectangle 2157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0" name="Rectangle 2157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1" name="Rectangle 2158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582" name="Group 21581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583" name="Rectangle 21582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4" name="Rectangle 21583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5" name="Rectangle 21584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6" name="Rectangle 21585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7" name="Rectangle 21586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8" name="Rectangle 21587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89" name="Rectangle 21588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0" name="Rectangle 21589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1" name="Rectangle 21590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2" name="Rectangle 21591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593" name="Group 21592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21594" name="Rectangle 21593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5" name="Rectangle 21594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6" name="Rectangle 21595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7" name="Rectangle 21596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8" name="Rectangle 21597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599" name="Rectangle 21598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0" name="Rectangle 21599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1" name="Rectangle 21600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2" name="Rectangle 21601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3" name="Rectangle 21602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604" name="Group 21603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605" name="Rectangle 21604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6" name="Rectangle 21605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7" name="Rectangle 21606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8" name="Rectangle 21607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09" name="Rectangle 21608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0" name="Rectangle 21609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1" name="Rectangle 21610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2" name="Rectangle 21611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3" name="Rectangle 21612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4" name="Rectangle 21613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615" name="Group 21614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616" name="Rectangle 21615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7" name="Rectangle 21616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8" name="Rectangle 21617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19" name="Rectangle 21618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0" name="Rectangle 21619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1" name="Rectangle 21620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2" name="Rectangle 21621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3" name="Rectangle 21622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4" name="Rectangle 21623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5" name="Rectangle 21624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1626" name="Group 21625"/>
                <p:cNvGrpSpPr/>
                <p:nvPr/>
              </p:nvGrpSpPr>
              <p:grpSpPr>
                <a:xfrm>
                  <a:off x="2942" y="1005"/>
                  <a:ext cx="2367" cy="161"/>
                  <a:chOff x="574" y="1005"/>
                  <a:chExt cx="2367" cy="161"/>
                </a:xfrm>
              </p:grpSpPr>
              <p:grpSp>
                <p:nvGrpSpPr>
                  <p:cNvPr id="21627" name="Group 21626"/>
                  <p:cNvGrpSpPr/>
                  <p:nvPr/>
                </p:nvGrpSpPr>
                <p:grpSpPr>
                  <a:xfrm>
                    <a:off x="57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628" name="Rectangle 21627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29" name="Rectangle 21628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0" name="Rectangle 21629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1" name="Rectangle 21630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2" name="Rectangle 21631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3" name="Rectangle 21632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4" name="Rectangle 21633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5" name="Rectangle 21634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6" name="Rectangle 21635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37" name="Rectangle 21636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638" name="Group 21637"/>
                  <p:cNvGrpSpPr/>
                  <p:nvPr/>
                </p:nvGrpSpPr>
                <p:grpSpPr>
                  <a:xfrm>
                    <a:off x="1051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639" name="Rectangle 21638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0" name="Rectangle 21639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1" name="Rectangle 21640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2" name="Rectangle 21641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3" name="Rectangle 21642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4" name="Rectangle 21643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5" name="Rectangle 21644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6" name="Rectangle 21645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7" name="Rectangle 21646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48" name="Rectangle 21647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649" name="Group 21648"/>
                  <p:cNvGrpSpPr/>
                  <p:nvPr/>
                </p:nvGrpSpPr>
                <p:grpSpPr>
                  <a:xfrm>
                    <a:off x="1527" y="1005"/>
                    <a:ext cx="467" cy="161"/>
                    <a:chOff x="576" y="464"/>
                    <a:chExt cx="4730" cy="161"/>
                  </a:xfrm>
                </p:grpSpPr>
                <p:sp>
                  <p:nvSpPr>
                    <p:cNvPr id="21650" name="Rectangle 21649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1" name="Rectangle 21650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2" name="Rectangle 21651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3" name="Rectangle 21652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4" name="Rectangle 21653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5" name="Rectangle 21654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6" name="Rectangle 21655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7" name="Rectangle 21656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8" name="Rectangle 21657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59" name="Rectangle 21658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660" name="Group 21659"/>
                  <p:cNvGrpSpPr/>
                  <p:nvPr/>
                </p:nvGrpSpPr>
                <p:grpSpPr>
                  <a:xfrm>
                    <a:off x="1994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661" name="Rectangle 21660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2" name="Rectangle 21661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3" name="Rectangle 21662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4" name="Rectangle 21663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5" name="Rectangle 21664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6" name="Rectangle 21665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7" name="Rectangle 21666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8" name="Rectangle 21667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69" name="Rectangle 21668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0" name="Rectangle 21669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1671" name="Group 21670"/>
                  <p:cNvGrpSpPr/>
                  <p:nvPr/>
                </p:nvGrpSpPr>
                <p:grpSpPr>
                  <a:xfrm>
                    <a:off x="2465" y="1005"/>
                    <a:ext cx="476" cy="161"/>
                    <a:chOff x="576" y="464"/>
                    <a:chExt cx="4730" cy="161"/>
                  </a:xfrm>
                </p:grpSpPr>
                <p:sp>
                  <p:nvSpPr>
                    <p:cNvPr id="21672" name="Rectangle 21671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3" name="Rectangle 21672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4" name="Rectangle 21673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5" name="Rectangle 21674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6" name="Rectangle 21675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7" name="Rectangle 21676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8" name="Rectangle 21677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79" name="Rectangle 21678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80" name="Rectangle 21679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21681" name="Rectangle 21680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21682" name="Text Box 21681"/>
              <p:cNvSpPr txBox="1"/>
              <p:nvPr/>
            </p:nvSpPr>
            <p:spPr>
              <a:xfrm>
                <a:off x="5190" y="2227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1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83" name="Straight Connector 21682"/>
              <p:cNvSpPr/>
              <p:nvPr/>
            </p:nvSpPr>
            <p:spPr>
              <a:xfrm flipV="1">
                <a:off x="1054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84" name="Straight Connector 21683"/>
              <p:cNvSpPr/>
              <p:nvPr/>
            </p:nvSpPr>
            <p:spPr>
              <a:xfrm flipV="1">
                <a:off x="1528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85" name="Straight Connector 21684"/>
              <p:cNvSpPr/>
              <p:nvPr/>
            </p:nvSpPr>
            <p:spPr>
              <a:xfrm flipV="1">
                <a:off x="1999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86" name="Straight Connector 21685"/>
              <p:cNvSpPr/>
              <p:nvPr/>
            </p:nvSpPr>
            <p:spPr>
              <a:xfrm flipV="1">
                <a:off x="2467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87" name="Straight Connector 21686"/>
              <p:cNvSpPr/>
              <p:nvPr/>
            </p:nvSpPr>
            <p:spPr>
              <a:xfrm flipV="1">
                <a:off x="2946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88" name="Straight Connector 21687"/>
              <p:cNvSpPr/>
              <p:nvPr/>
            </p:nvSpPr>
            <p:spPr>
              <a:xfrm flipV="1">
                <a:off x="3421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89" name="Straight Connector 21688"/>
              <p:cNvSpPr/>
              <p:nvPr/>
            </p:nvSpPr>
            <p:spPr>
              <a:xfrm flipV="1">
                <a:off x="3897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90" name="Straight Connector 21689"/>
              <p:cNvSpPr/>
              <p:nvPr/>
            </p:nvSpPr>
            <p:spPr>
              <a:xfrm flipV="1">
                <a:off x="4364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91" name="Straight Connector 21690"/>
              <p:cNvSpPr/>
              <p:nvPr/>
            </p:nvSpPr>
            <p:spPr>
              <a:xfrm flipV="1">
                <a:off x="4835" y="1870"/>
                <a:ext cx="0" cy="378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692" name="Text Box 21691"/>
              <p:cNvSpPr txBox="1"/>
              <p:nvPr/>
            </p:nvSpPr>
            <p:spPr>
              <a:xfrm>
                <a:off x="892" y="2755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0.1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3" name="Text Box 21692"/>
              <p:cNvSpPr txBox="1"/>
              <p:nvPr/>
            </p:nvSpPr>
            <p:spPr>
              <a:xfrm>
                <a:off x="1384" y="2751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0.2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4" name="Text Box 21693"/>
              <p:cNvSpPr txBox="1"/>
              <p:nvPr/>
            </p:nvSpPr>
            <p:spPr>
              <a:xfrm>
                <a:off x="1868" y="2755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0.3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5" name="Text Box 21694"/>
              <p:cNvSpPr txBox="1"/>
              <p:nvPr/>
            </p:nvSpPr>
            <p:spPr>
              <a:xfrm>
                <a:off x="2320" y="2755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0.4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6" name="Text Box 21695"/>
              <p:cNvSpPr txBox="1"/>
              <p:nvPr/>
            </p:nvSpPr>
            <p:spPr>
              <a:xfrm>
                <a:off x="2796" y="2743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solidFill>
                      <a:srgbClr val="FF3399"/>
                    </a:solidFill>
                    <a:latin typeface="Comic Sans MS" panose="030F0702030302020204" pitchFamily="66" charset="0"/>
                  </a:rPr>
                  <a:t>0.5</a:t>
                </a:r>
                <a:endParaRPr sz="1800">
                  <a:solidFill>
                    <a:srgbClr val="FF3399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7" name="Text Box 21696"/>
              <p:cNvSpPr txBox="1"/>
              <p:nvPr/>
            </p:nvSpPr>
            <p:spPr>
              <a:xfrm>
                <a:off x="3272" y="2751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0.6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8" name="Text Box 21697"/>
              <p:cNvSpPr txBox="1"/>
              <p:nvPr/>
            </p:nvSpPr>
            <p:spPr>
              <a:xfrm>
                <a:off x="3740" y="2747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0.7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699" name="Text Box 21698"/>
              <p:cNvSpPr txBox="1"/>
              <p:nvPr/>
            </p:nvSpPr>
            <p:spPr>
              <a:xfrm>
                <a:off x="4244" y="2747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0.8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0" name="Text Box 21699"/>
              <p:cNvSpPr txBox="1"/>
              <p:nvPr/>
            </p:nvSpPr>
            <p:spPr>
              <a:xfrm>
                <a:off x="4680" y="2751"/>
                <a:ext cx="3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0.9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1" name="Text Box 21700"/>
              <p:cNvSpPr txBox="1"/>
              <p:nvPr/>
            </p:nvSpPr>
            <p:spPr>
              <a:xfrm>
                <a:off x="856" y="3031"/>
                <a:ext cx="464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0.10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2" name="Text Box 21701"/>
              <p:cNvSpPr txBox="1"/>
              <p:nvPr/>
            </p:nvSpPr>
            <p:spPr>
              <a:xfrm>
                <a:off x="1318" y="3033"/>
                <a:ext cx="464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0.20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3" name="Text Box 21702"/>
              <p:cNvSpPr txBox="1"/>
              <p:nvPr/>
            </p:nvSpPr>
            <p:spPr>
              <a:xfrm>
                <a:off x="1802" y="3043"/>
                <a:ext cx="48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0.30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4" name="Text Box 21703"/>
              <p:cNvSpPr txBox="1"/>
              <p:nvPr/>
            </p:nvSpPr>
            <p:spPr>
              <a:xfrm>
                <a:off x="2260" y="3037"/>
                <a:ext cx="494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0.40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5" name="Text Box 21704"/>
              <p:cNvSpPr txBox="1"/>
              <p:nvPr/>
            </p:nvSpPr>
            <p:spPr>
              <a:xfrm>
                <a:off x="2748" y="3031"/>
                <a:ext cx="4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solidFill>
                      <a:srgbClr val="FF3399"/>
                    </a:solidFill>
                    <a:latin typeface="Comic Sans MS" panose="030F0702030302020204" pitchFamily="66" charset="0"/>
                  </a:rPr>
                  <a:t>0.50</a:t>
                </a:r>
                <a:endParaRPr sz="1800">
                  <a:solidFill>
                    <a:srgbClr val="FF3399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6" name="Text Box 21705"/>
              <p:cNvSpPr txBox="1"/>
              <p:nvPr/>
            </p:nvSpPr>
            <p:spPr>
              <a:xfrm>
                <a:off x="3218" y="3033"/>
                <a:ext cx="458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0.60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7" name="Text Box 21706"/>
              <p:cNvSpPr txBox="1"/>
              <p:nvPr/>
            </p:nvSpPr>
            <p:spPr>
              <a:xfrm>
                <a:off x="3674" y="3035"/>
                <a:ext cx="4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0.70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8" name="Text Box 21707"/>
              <p:cNvSpPr txBox="1"/>
              <p:nvPr/>
            </p:nvSpPr>
            <p:spPr>
              <a:xfrm>
                <a:off x="4166" y="3029"/>
                <a:ext cx="41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0.80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09" name="Text Box 21708"/>
              <p:cNvSpPr txBox="1"/>
              <p:nvPr/>
            </p:nvSpPr>
            <p:spPr>
              <a:xfrm>
                <a:off x="4608" y="3027"/>
                <a:ext cx="428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0.90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10" name="Text Box 21709"/>
              <p:cNvSpPr txBox="1"/>
              <p:nvPr/>
            </p:nvSpPr>
            <p:spPr>
              <a:xfrm>
                <a:off x="390" y="2191"/>
                <a:ext cx="222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 b="1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0</a:t>
                </a:r>
                <a:endParaRPr sz="1800" b="1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graphicFrame>
            <p:nvGraphicFramePr>
              <p:cNvPr id="21711" name="Object 21710"/>
              <p:cNvGraphicFramePr/>
              <p:nvPr/>
            </p:nvGraphicFramePr>
            <p:xfrm>
              <a:off x="978" y="2301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6" name="" r:id="rId39" imgW="228600" imgH="405765" progId="Equation.DSMT4">
                      <p:embed/>
                    </p:oleObj>
                  </mc:Choice>
                  <mc:Fallback>
                    <p:oleObj name="" r:id="rId39" imgW="228600" imgH="405765" progId="Equation.DSMT4">
                      <p:embed/>
                      <p:pic>
                        <p:nvPicPr>
                          <p:cNvPr id="0" name="Picture 3165"/>
                          <p:cNvPicPr/>
                          <p:nvPr/>
                        </p:nvPicPr>
                        <p:blipFill>
                          <a:blip r:embed="rId40"/>
                          <a:stretch>
                            <a:fillRect/>
                          </a:stretch>
                        </p:blipFill>
                        <p:spPr>
                          <a:xfrm>
                            <a:off x="978" y="2301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2" name="Object 21711"/>
              <p:cNvGraphicFramePr/>
              <p:nvPr/>
            </p:nvGraphicFramePr>
            <p:xfrm>
              <a:off x="1446" y="2307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7" name="" r:id="rId41" imgW="228600" imgH="405765" progId="Equation.DSMT4">
                      <p:embed/>
                    </p:oleObj>
                  </mc:Choice>
                  <mc:Fallback>
                    <p:oleObj name="" r:id="rId41" imgW="228600" imgH="405765" progId="Equation.DSMT4">
                      <p:embed/>
                      <p:pic>
                        <p:nvPicPr>
                          <p:cNvPr id="0" name="Picture 3166"/>
                          <p:cNvPicPr/>
                          <p:nvPr/>
                        </p:nvPicPr>
                        <p:blipFill>
                          <a:blip r:embed="rId42"/>
                          <a:stretch>
                            <a:fillRect/>
                          </a:stretch>
                        </p:blipFill>
                        <p:spPr>
                          <a:xfrm>
                            <a:off x="1446" y="2307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3" name="Object 21712"/>
              <p:cNvGraphicFramePr/>
              <p:nvPr/>
            </p:nvGraphicFramePr>
            <p:xfrm>
              <a:off x="1926" y="2301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8" name="" r:id="rId43" imgW="228600" imgH="405765" progId="Equation.DSMT4">
                      <p:embed/>
                    </p:oleObj>
                  </mc:Choice>
                  <mc:Fallback>
                    <p:oleObj name="" r:id="rId43" imgW="228600" imgH="405765" progId="Equation.DSMT4">
                      <p:embed/>
                      <p:pic>
                        <p:nvPicPr>
                          <p:cNvPr id="0" name="Picture 3167"/>
                          <p:cNvPicPr/>
                          <p:nvPr/>
                        </p:nvPicPr>
                        <p:blipFill>
                          <a:blip r:embed="rId44"/>
                          <a:stretch>
                            <a:fillRect/>
                          </a:stretch>
                        </p:blipFill>
                        <p:spPr>
                          <a:xfrm>
                            <a:off x="1926" y="2301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4" name="Object 21713"/>
              <p:cNvGraphicFramePr/>
              <p:nvPr/>
            </p:nvGraphicFramePr>
            <p:xfrm>
              <a:off x="2400" y="2301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9" name="" r:id="rId45" imgW="228600" imgH="405765" progId="Equation.DSMT4">
                      <p:embed/>
                    </p:oleObj>
                  </mc:Choice>
                  <mc:Fallback>
                    <p:oleObj name="" r:id="rId45" imgW="228600" imgH="405765" progId="Equation.DSMT4">
                      <p:embed/>
                      <p:pic>
                        <p:nvPicPr>
                          <p:cNvPr id="0" name="Picture 3168"/>
                          <p:cNvPicPr/>
                          <p:nvPr/>
                        </p:nvPicPr>
                        <p:blipFill>
                          <a:blip r:embed="rId46"/>
                          <a:stretch>
                            <a:fillRect/>
                          </a:stretch>
                        </p:blipFill>
                        <p:spPr>
                          <a:xfrm>
                            <a:off x="2400" y="2301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" name="Object 21714"/>
              <p:cNvGraphicFramePr/>
              <p:nvPr/>
            </p:nvGraphicFramePr>
            <p:xfrm>
              <a:off x="2868" y="2301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0" name="" r:id="rId47" imgW="228600" imgH="405765" progId="Equation.DSMT4">
                      <p:embed/>
                    </p:oleObj>
                  </mc:Choice>
                  <mc:Fallback>
                    <p:oleObj name="" r:id="rId47" imgW="228600" imgH="405765" progId="Equation.DSMT4">
                      <p:embed/>
                      <p:pic>
                        <p:nvPicPr>
                          <p:cNvPr id="0" name="Picture 3169"/>
                          <p:cNvPicPr/>
                          <p:nvPr/>
                        </p:nvPicPr>
                        <p:blipFill>
                          <a:blip r:embed="rId48"/>
                          <a:stretch>
                            <a:fillRect/>
                          </a:stretch>
                        </p:blipFill>
                        <p:spPr>
                          <a:xfrm>
                            <a:off x="2868" y="2301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6" name="Object 21715"/>
              <p:cNvGraphicFramePr/>
              <p:nvPr/>
            </p:nvGraphicFramePr>
            <p:xfrm>
              <a:off x="3360" y="2307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1" name="" r:id="rId49" imgW="228600" imgH="405765" progId="Equation.DSMT4">
                      <p:embed/>
                    </p:oleObj>
                  </mc:Choice>
                  <mc:Fallback>
                    <p:oleObj name="" r:id="rId49" imgW="228600" imgH="405765" progId="Equation.DSMT4">
                      <p:embed/>
                      <p:pic>
                        <p:nvPicPr>
                          <p:cNvPr id="0" name="Picture 3170"/>
                          <p:cNvPicPr/>
                          <p:nvPr/>
                        </p:nvPicPr>
                        <p:blipFill>
                          <a:blip r:embed="rId50"/>
                          <a:stretch>
                            <a:fillRect/>
                          </a:stretch>
                        </p:blipFill>
                        <p:spPr>
                          <a:xfrm>
                            <a:off x="3360" y="2307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7" name="Object 21716"/>
              <p:cNvGraphicFramePr/>
              <p:nvPr/>
            </p:nvGraphicFramePr>
            <p:xfrm>
              <a:off x="3834" y="2307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2" name="" r:id="rId51" imgW="228600" imgH="405765" progId="Equation.DSMT4">
                      <p:embed/>
                    </p:oleObj>
                  </mc:Choice>
                  <mc:Fallback>
                    <p:oleObj name="" r:id="rId51" imgW="228600" imgH="405765" progId="Equation.DSMT4">
                      <p:embed/>
                      <p:pic>
                        <p:nvPicPr>
                          <p:cNvPr id="0" name="Picture 3171"/>
                          <p:cNvPicPr/>
                          <p:nvPr/>
                        </p:nvPicPr>
                        <p:blipFill>
                          <a:blip r:embed="rId52"/>
                          <a:stretch>
                            <a:fillRect/>
                          </a:stretch>
                        </p:blipFill>
                        <p:spPr>
                          <a:xfrm>
                            <a:off x="3834" y="2307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8" name="Object 21717"/>
              <p:cNvGraphicFramePr/>
              <p:nvPr/>
            </p:nvGraphicFramePr>
            <p:xfrm>
              <a:off x="4296" y="2313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3" name="" r:id="rId53" imgW="228600" imgH="405765" progId="Equation.DSMT4">
                      <p:embed/>
                    </p:oleObj>
                  </mc:Choice>
                  <mc:Fallback>
                    <p:oleObj name="" r:id="rId53" imgW="228600" imgH="405765" progId="Equation.DSMT4">
                      <p:embed/>
                      <p:pic>
                        <p:nvPicPr>
                          <p:cNvPr id="0" name="Picture 3172"/>
                          <p:cNvPicPr/>
                          <p:nvPr/>
                        </p:nvPicPr>
                        <p:blipFill>
                          <a:blip r:embed="rId54"/>
                          <a:stretch>
                            <a:fillRect/>
                          </a:stretch>
                        </p:blipFill>
                        <p:spPr>
                          <a:xfrm>
                            <a:off x="4296" y="2313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9" name="Object 21718"/>
              <p:cNvGraphicFramePr/>
              <p:nvPr/>
            </p:nvGraphicFramePr>
            <p:xfrm>
              <a:off x="4746" y="2313"/>
              <a:ext cx="204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4" name="" r:id="rId55" imgW="228600" imgH="405765" progId="Equation.DSMT4">
                      <p:embed/>
                    </p:oleObj>
                  </mc:Choice>
                  <mc:Fallback>
                    <p:oleObj name="" r:id="rId55" imgW="228600" imgH="405765" progId="Equation.DSMT4">
                      <p:embed/>
                      <p:pic>
                        <p:nvPicPr>
                          <p:cNvPr id="0" name="Picture 3173"/>
                          <p:cNvPicPr/>
                          <p:nvPr/>
                        </p:nvPicPr>
                        <p:blipFill>
                          <a:blip r:embed="rId56"/>
                          <a:stretch>
                            <a:fillRect/>
                          </a:stretch>
                        </p:blipFill>
                        <p:spPr>
                          <a:xfrm>
                            <a:off x="4746" y="2313"/>
                            <a:ext cx="204" cy="3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720" name="Text Box 21719"/>
              <p:cNvSpPr txBox="1"/>
              <p:nvPr/>
            </p:nvSpPr>
            <p:spPr>
              <a:xfrm>
                <a:off x="820" y="3343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10%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1" name="Text Box 21720"/>
              <p:cNvSpPr txBox="1"/>
              <p:nvPr/>
            </p:nvSpPr>
            <p:spPr>
              <a:xfrm>
                <a:off x="1316" y="3331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20%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2" name="Text Box 21721"/>
              <p:cNvSpPr txBox="1"/>
              <p:nvPr/>
            </p:nvSpPr>
            <p:spPr>
              <a:xfrm>
                <a:off x="1788" y="3335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30%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3" name="Text Box 21722"/>
              <p:cNvSpPr txBox="1"/>
              <p:nvPr/>
            </p:nvSpPr>
            <p:spPr>
              <a:xfrm>
                <a:off x="2308" y="3335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40%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4" name="Text Box 21723"/>
              <p:cNvSpPr txBox="1"/>
              <p:nvPr/>
            </p:nvSpPr>
            <p:spPr>
              <a:xfrm>
                <a:off x="2764" y="3335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solidFill>
                      <a:srgbClr val="FF3399"/>
                    </a:solidFill>
                    <a:latin typeface="Comic Sans MS" panose="030F0702030302020204" pitchFamily="66" charset="0"/>
                  </a:rPr>
                  <a:t>50%</a:t>
                </a:r>
                <a:endParaRPr sz="1800">
                  <a:solidFill>
                    <a:srgbClr val="FF3399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5" name="Text Box 21724"/>
              <p:cNvSpPr txBox="1"/>
              <p:nvPr/>
            </p:nvSpPr>
            <p:spPr>
              <a:xfrm>
                <a:off x="3244" y="3339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60%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6" name="Text Box 21725"/>
              <p:cNvSpPr txBox="1"/>
              <p:nvPr/>
            </p:nvSpPr>
            <p:spPr>
              <a:xfrm>
                <a:off x="3704" y="3327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70%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7" name="Text Box 21726"/>
              <p:cNvSpPr txBox="1"/>
              <p:nvPr/>
            </p:nvSpPr>
            <p:spPr>
              <a:xfrm>
                <a:off x="4180" y="3335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80%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8" name="Text Box 21727"/>
              <p:cNvSpPr txBox="1"/>
              <p:nvPr/>
            </p:nvSpPr>
            <p:spPr>
              <a:xfrm>
                <a:off x="4672" y="3327"/>
                <a:ext cx="456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1800">
                    <a:latin typeface="Comic Sans MS" panose="030F0702030302020204" pitchFamily="66" charset="0"/>
                  </a:rPr>
                  <a:t>90%</a:t>
                </a:r>
                <a:endParaRPr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729" name="Straight Connector 21728"/>
              <p:cNvSpPr/>
              <p:nvPr/>
            </p:nvSpPr>
            <p:spPr>
              <a:xfrm flipV="1">
                <a:off x="1267" y="1867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0" name="Straight Connector 21729"/>
              <p:cNvSpPr/>
              <p:nvPr/>
            </p:nvSpPr>
            <p:spPr>
              <a:xfrm flipV="1">
                <a:off x="1741" y="1864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1" name="Straight Connector 21730"/>
              <p:cNvSpPr/>
              <p:nvPr/>
            </p:nvSpPr>
            <p:spPr>
              <a:xfrm flipV="1">
                <a:off x="2215" y="1861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2" name="Straight Connector 21731"/>
              <p:cNvSpPr/>
              <p:nvPr/>
            </p:nvSpPr>
            <p:spPr>
              <a:xfrm flipV="1">
                <a:off x="2683" y="1858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3" name="Straight Connector 21732"/>
              <p:cNvSpPr/>
              <p:nvPr/>
            </p:nvSpPr>
            <p:spPr>
              <a:xfrm flipV="1">
                <a:off x="3163" y="1864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4" name="Straight Connector 21733"/>
              <p:cNvSpPr/>
              <p:nvPr/>
            </p:nvSpPr>
            <p:spPr>
              <a:xfrm flipV="1">
                <a:off x="3640" y="1858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5" name="Straight Connector 21734"/>
              <p:cNvSpPr/>
              <p:nvPr/>
            </p:nvSpPr>
            <p:spPr>
              <a:xfrm flipV="1">
                <a:off x="4108" y="1870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6" name="Straight Connector 21735"/>
              <p:cNvSpPr/>
              <p:nvPr/>
            </p:nvSpPr>
            <p:spPr>
              <a:xfrm flipV="1">
                <a:off x="4582" y="1876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7" name="Straight Connector 21736"/>
              <p:cNvSpPr/>
              <p:nvPr/>
            </p:nvSpPr>
            <p:spPr>
              <a:xfrm flipV="1">
                <a:off x="5053" y="1870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738" name="Straight Connector 21737"/>
              <p:cNvSpPr/>
              <p:nvPr/>
            </p:nvSpPr>
            <p:spPr>
              <a:xfrm flipV="1">
                <a:off x="793" y="1858"/>
                <a:ext cx="0" cy="378"/>
              </a:xfrm>
              <a:prstGeom prst="line">
                <a:avLst/>
              </a:prstGeom>
              <a:ln w="12700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21739" name="Object 21738"/>
            <p:cNvGraphicFramePr/>
            <p:nvPr/>
          </p:nvGraphicFramePr>
          <p:xfrm>
            <a:off x="5356" y="1864"/>
            <a:ext cx="316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" name="" r:id="rId57" imgW="304800" imgH="405765" progId="Equation.DSMT4">
                    <p:embed/>
                  </p:oleObj>
                </mc:Choice>
                <mc:Fallback>
                  <p:oleObj name="" r:id="rId57" imgW="304800" imgH="405765" progId="Equation.DSMT4">
                    <p:embed/>
                    <p:pic>
                      <p:nvPicPr>
                        <p:cNvPr id="0" name="Picture 3174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5356" y="1864"/>
                          <a:ext cx="316" cy="42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098" name="Group 4097"/>
          <p:cNvGrpSpPr/>
          <p:nvPr/>
        </p:nvGrpSpPr>
        <p:grpSpPr>
          <a:xfrm>
            <a:off x="977900" y="3211513"/>
            <a:ext cx="7508875" cy="255587"/>
            <a:chOff x="456" y="1496"/>
            <a:chExt cx="4730" cy="161"/>
          </a:xfrm>
        </p:grpSpPr>
        <p:sp>
          <p:nvSpPr>
            <p:cNvPr id="4099" name="Rectangle 4098"/>
            <p:cNvSpPr/>
            <p:nvPr/>
          </p:nvSpPr>
          <p:spPr>
            <a:xfrm>
              <a:off x="456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0" name="Rectangle 4099"/>
            <p:cNvSpPr/>
            <p:nvPr/>
          </p:nvSpPr>
          <p:spPr>
            <a:xfrm>
              <a:off x="92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1" name="Rectangle 4100"/>
            <p:cNvSpPr/>
            <p:nvPr/>
          </p:nvSpPr>
          <p:spPr>
            <a:xfrm>
              <a:off x="1403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2" name="Rectangle 4101"/>
            <p:cNvSpPr/>
            <p:nvPr/>
          </p:nvSpPr>
          <p:spPr>
            <a:xfrm>
              <a:off x="187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3" name="Rectangle 4102"/>
            <p:cNvSpPr/>
            <p:nvPr/>
          </p:nvSpPr>
          <p:spPr>
            <a:xfrm>
              <a:off x="2348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4" name="Rectangle 4103"/>
            <p:cNvSpPr/>
            <p:nvPr/>
          </p:nvSpPr>
          <p:spPr>
            <a:xfrm>
              <a:off x="2821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5" name="Rectangle 4104"/>
            <p:cNvSpPr/>
            <p:nvPr/>
          </p:nvSpPr>
          <p:spPr>
            <a:xfrm>
              <a:off x="329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6" name="Rectangle 4105"/>
            <p:cNvSpPr/>
            <p:nvPr/>
          </p:nvSpPr>
          <p:spPr>
            <a:xfrm>
              <a:off x="3768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7" name="Rectangle 4106"/>
            <p:cNvSpPr/>
            <p:nvPr/>
          </p:nvSpPr>
          <p:spPr>
            <a:xfrm>
              <a:off x="423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8" name="Rectangle 4107"/>
            <p:cNvSpPr/>
            <p:nvPr/>
          </p:nvSpPr>
          <p:spPr>
            <a:xfrm>
              <a:off x="4713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4109" name="Text Box 4108"/>
          <p:cNvSpPr txBox="1"/>
          <p:nvPr/>
        </p:nvSpPr>
        <p:spPr>
          <a:xfrm>
            <a:off x="2178050" y="347186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0.2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4110" name="Text Box 4109"/>
          <p:cNvSpPr txBox="1"/>
          <p:nvPr/>
        </p:nvSpPr>
        <p:spPr>
          <a:xfrm>
            <a:off x="3663950" y="34782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0.4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4111" name="Text Box 4110"/>
          <p:cNvSpPr txBox="1"/>
          <p:nvPr/>
        </p:nvSpPr>
        <p:spPr>
          <a:xfrm>
            <a:off x="5175250" y="347186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0.6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4112" name="Text Box 4111"/>
          <p:cNvSpPr txBox="1"/>
          <p:nvPr/>
        </p:nvSpPr>
        <p:spPr>
          <a:xfrm>
            <a:off x="6718300" y="3465513"/>
            <a:ext cx="565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0.8</a:t>
            </a:r>
            <a:endParaRPr sz="1800">
              <a:latin typeface="Comic Sans MS" panose="030F0702030302020204" pitchFamily="66" charset="0"/>
            </a:endParaRPr>
          </a:p>
        </p:txBody>
      </p:sp>
      <p:grpSp>
        <p:nvGrpSpPr>
          <p:cNvPr id="4113" name="Group 4112"/>
          <p:cNvGrpSpPr/>
          <p:nvPr/>
        </p:nvGrpSpPr>
        <p:grpSpPr>
          <a:xfrm>
            <a:off x="781050" y="3452813"/>
            <a:ext cx="8096250" cy="379412"/>
            <a:chOff x="332" y="1648"/>
            <a:chExt cx="5100" cy="239"/>
          </a:xfrm>
        </p:grpSpPr>
        <p:sp>
          <p:nvSpPr>
            <p:cNvPr id="4114" name="Text Box 4113"/>
            <p:cNvSpPr txBox="1"/>
            <p:nvPr/>
          </p:nvSpPr>
          <p:spPr>
            <a:xfrm>
              <a:off x="332" y="165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115" name="Text Box 4114"/>
            <p:cNvSpPr txBox="1"/>
            <p:nvPr/>
          </p:nvSpPr>
          <p:spPr>
            <a:xfrm>
              <a:off x="5076" y="164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4116" name="Group 4115"/>
          <p:cNvGrpSpPr/>
          <p:nvPr/>
        </p:nvGrpSpPr>
        <p:grpSpPr>
          <a:xfrm>
            <a:off x="742950" y="5097463"/>
            <a:ext cx="8204200" cy="620712"/>
            <a:chOff x="368" y="2492"/>
            <a:chExt cx="5168" cy="391"/>
          </a:xfrm>
        </p:grpSpPr>
        <p:grpSp>
          <p:nvGrpSpPr>
            <p:cNvPr id="4117" name="Group 4116"/>
            <p:cNvGrpSpPr/>
            <p:nvPr/>
          </p:nvGrpSpPr>
          <p:grpSpPr>
            <a:xfrm>
              <a:off x="492" y="2492"/>
              <a:ext cx="4730" cy="161"/>
              <a:chOff x="456" y="1496"/>
              <a:chExt cx="4730" cy="161"/>
            </a:xfrm>
          </p:grpSpPr>
          <p:sp>
            <p:nvSpPr>
              <p:cNvPr id="4118" name="Rectangle 4117"/>
              <p:cNvSpPr/>
              <p:nvPr/>
            </p:nvSpPr>
            <p:spPr>
              <a:xfrm>
                <a:off x="456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19" name="Rectangle 4118"/>
              <p:cNvSpPr/>
              <p:nvPr/>
            </p:nvSpPr>
            <p:spPr>
              <a:xfrm>
                <a:off x="92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0" name="Rectangle 4119"/>
              <p:cNvSpPr/>
              <p:nvPr/>
            </p:nvSpPr>
            <p:spPr>
              <a:xfrm>
                <a:off x="1403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1" name="Rectangle 4120"/>
              <p:cNvSpPr/>
              <p:nvPr/>
            </p:nvSpPr>
            <p:spPr>
              <a:xfrm>
                <a:off x="187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2" name="Rectangle 4121"/>
              <p:cNvSpPr/>
              <p:nvPr/>
            </p:nvSpPr>
            <p:spPr>
              <a:xfrm>
                <a:off x="2348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3" name="Rectangle 4122"/>
              <p:cNvSpPr/>
              <p:nvPr/>
            </p:nvSpPr>
            <p:spPr>
              <a:xfrm>
                <a:off x="2821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4" name="Rectangle 4123"/>
              <p:cNvSpPr/>
              <p:nvPr/>
            </p:nvSpPr>
            <p:spPr>
              <a:xfrm>
                <a:off x="329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5" name="Rectangle 4124"/>
              <p:cNvSpPr/>
              <p:nvPr/>
            </p:nvSpPr>
            <p:spPr>
              <a:xfrm>
                <a:off x="3768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6" name="Rectangle 4125"/>
              <p:cNvSpPr/>
              <p:nvPr/>
            </p:nvSpPr>
            <p:spPr>
              <a:xfrm>
                <a:off x="423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27" name="Rectangle 4126"/>
              <p:cNvSpPr/>
              <p:nvPr/>
            </p:nvSpPr>
            <p:spPr>
              <a:xfrm>
                <a:off x="4713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128" name="Text Box 4127"/>
            <p:cNvSpPr txBox="1"/>
            <p:nvPr/>
          </p:nvSpPr>
          <p:spPr>
            <a:xfrm>
              <a:off x="368" y="2652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129" name="Text Box 4128"/>
            <p:cNvSpPr txBox="1"/>
            <p:nvPr/>
          </p:nvSpPr>
          <p:spPr>
            <a:xfrm>
              <a:off x="5052" y="2644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4130" name="Text Box 4129"/>
          <p:cNvSpPr txBox="1"/>
          <p:nvPr/>
        </p:nvSpPr>
        <p:spPr>
          <a:xfrm>
            <a:off x="2127250" y="536416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20%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4131" name="Text Box 4130"/>
          <p:cNvSpPr txBox="1"/>
          <p:nvPr/>
        </p:nvSpPr>
        <p:spPr>
          <a:xfrm>
            <a:off x="3702050" y="53705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40%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4132" name="Text Box 4131"/>
          <p:cNvSpPr txBox="1"/>
          <p:nvPr/>
        </p:nvSpPr>
        <p:spPr>
          <a:xfrm>
            <a:off x="5187950" y="537686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60%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4133" name="Text Box 4132"/>
          <p:cNvSpPr txBox="1"/>
          <p:nvPr/>
        </p:nvSpPr>
        <p:spPr>
          <a:xfrm>
            <a:off x="6673850" y="5370513"/>
            <a:ext cx="7239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80%</a:t>
            </a:r>
            <a:endParaRPr sz="1800">
              <a:latin typeface="Comic Sans MS" panose="030F0702030302020204" pitchFamily="66" charset="0"/>
            </a:endParaRPr>
          </a:p>
        </p:txBody>
      </p:sp>
      <p:graphicFrame>
        <p:nvGraphicFramePr>
          <p:cNvPr id="4134" name="Object 4133"/>
          <p:cNvGraphicFramePr/>
          <p:nvPr/>
        </p:nvGraphicFramePr>
        <p:xfrm>
          <a:off x="223837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3837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5" name="Object 4134"/>
          <p:cNvGraphicFramePr/>
          <p:nvPr/>
        </p:nvGraphicFramePr>
        <p:xfrm>
          <a:off x="375285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5285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6" name="Object 4135"/>
          <p:cNvGraphicFramePr/>
          <p:nvPr/>
        </p:nvGraphicFramePr>
        <p:xfrm>
          <a:off x="5276850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5" imgW="228600" imgH="405765" progId="Equation.DSMT4">
                  <p:embed/>
                </p:oleObj>
              </mc:Choice>
              <mc:Fallback>
                <p:oleObj name="" r:id="rId5" imgW="228600" imgH="405765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6850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7" name="Object 4136"/>
          <p:cNvGraphicFramePr/>
          <p:nvPr/>
        </p:nvGraphicFramePr>
        <p:xfrm>
          <a:off x="6762750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7" imgW="228600" imgH="405765" progId="Equation.DSMT4">
                  <p:embed/>
                </p:oleObj>
              </mc:Choice>
              <mc:Fallback>
                <p:oleObj name="" r:id="rId7" imgW="228600" imgH="405765" progId="Equation.DSMT4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62750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38" name="Group 4137"/>
          <p:cNvGrpSpPr/>
          <p:nvPr/>
        </p:nvGrpSpPr>
        <p:grpSpPr>
          <a:xfrm>
            <a:off x="781050" y="1116013"/>
            <a:ext cx="7800975" cy="725487"/>
            <a:chOff x="492" y="464"/>
            <a:chExt cx="4914" cy="457"/>
          </a:xfrm>
        </p:grpSpPr>
        <p:grpSp>
          <p:nvGrpSpPr>
            <p:cNvPr id="4139" name="Group 4138"/>
            <p:cNvGrpSpPr/>
            <p:nvPr/>
          </p:nvGrpSpPr>
          <p:grpSpPr>
            <a:xfrm>
              <a:off x="576" y="464"/>
              <a:ext cx="4730" cy="161"/>
              <a:chOff x="576" y="464"/>
              <a:chExt cx="4730" cy="161"/>
            </a:xfrm>
          </p:grpSpPr>
          <p:sp>
            <p:nvSpPr>
              <p:cNvPr id="4140" name="Rectangle 4139"/>
              <p:cNvSpPr/>
              <p:nvPr/>
            </p:nvSpPr>
            <p:spPr>
              <a:xfrm>
                <a:off x="576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1" name="Rectangle 4140"/>
              <p:cNvSpPr/>
              <p:nvPr/>
            </p:nvSpPr>
            <p:spPr>
              <a:xfrm>
                <a:off x="104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2" name="Rectangle 4141"/>
              <p:cNvSpPr/>
              <p:nvPr/>
            </p:nvSpPr>
            <p:spPr>
              <a:xfrm>
                <a:off x="1523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3" name="Rectangle 4142"/>
              <p:cNvSpPr/>
              <p:nvPr/>
            </p:nvSpPr>
            <p:spPr>
              <a:xfrm>
                <a:off x="199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4" name="Rectangle 4143"/>
              <p:cNvSpPr/>
              <p:nvPr/>
            </p:nvSpPr>
            <p:spPr>
              <a:xfrm>
                <a:off x="2468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5" name="Rectangle 4144"/>
              <p:cNvSpPr/>
              <p:nvPr/>
            </p:nvSpPr>
            <p:spPr>
              <a:xfrm>
                <a:off x="2941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6" name="Rectangle 4145"/>
              <p:cNvSpPr/>
              <p:nvPr/>
            </p:nvSpPr>
            <p:spPr>
              <a:xfrm>
                <a:off x="341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7" name="Rectangle 4146"/>
              <p:cNvSpPr/>
              <p:nvPr/>
            </p:nvSpPr>
            <p:spPr>
              <a:xfrm>
                <a:off x="3888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8" name="Rectangle 4147"/>
              <p:cNvSpPr/>
              <p:nvPr/>
            </p:nvSpPr>
            <p:spPr>
              <a:xfrm>
                <a:off x="435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49" name="Rectangle 4148"/>
              <p:cNvSpPr/>
              <p:nvPr/>
            </p:nvSpPr>
            <p:spPr>
              <a:xfrm>
                <a:off x="4833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  <a:tileRect/>
              </a:gradFill>
              <a:ln w="63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150" name="Text Box 4149"/>
            <p:cNvSpPr txBox="1"/>
            <p:nvPr/>
          </p:nvSpPr>
          <p:spPr>
            <a:xfrm>
              <a:off x="492" y="690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151" name="Text Box 4150"/>
            <p:cNvSpPr txBox="1"/>
            <p:nvPr/>
          </p:nvSpPr>
          <p:spPr>
            <a:xfrm>
              <a:off x="5184" y="666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4152" name="Text Box 4151"/>
          <p:cNvSpPr txBox="1"/>
          <p:nvPr/>
        </p:nvSpPr>
        <p:spPr>
          <a:xfrm>
            <a:off x="1495425" y="323850"/>
            <a:ext cx="6480175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>
                <a:solidFill>
                  <a:schemeClr val="accent2"/>
                </a:solidFill>
                <a:latin typeface="Comic Sans MS" panose="030F0702030302020204" pitchFamily="66" charset="0"/>
              </a:rPr>
              <a:t>Fractions, Decimals and Percentages</a:t>
            </a:r>
            <a:endParaRPr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4153" name="Text Box 4152"/>
          <p:cNvSpPr txBox="1"/>
          <p:nvPr/>
        </p:nvSpPr>
        <p:spPr>
          <a:xfrm>
            <a:off x="1077913" y="6076950"/>
            <a:ext cx="7231062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>
                <a:solidFill>
                  <a:schemeClr val="accent2"/>
                </a:solidFill>
                <a:latin typeface="Comic Sans MS" panose="030F0702030302020204" pitchFamily="66" charset="0"/>
              </a:rPr>
              <a:t>Just different ways of saying the same thing.</a:t>
            </a:r>
            <a:endParaRPr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530" name="Group 22529"/>
          <p:cNvGrpSpPr/>
          <p:nvPr/>
        </p:nvGrpSpPr>
        <p:grpSpPr>
          <a:xfrm>
            <a:off x="960438" y="4613275"/>
            <a:ext cx="6048375" cy="255588"/>
            <a:chOff x="592" y="3188"/>
            <a:chExt cx="3783" cy="161"/>
          </a:xfrm>
        </p:grpSpPr>
        <p:sp>
          <p:nvSpPr>
            <p:cNvPr id="22531" name="Rectangle 22530"/>
            <p:cNvSpPr/>
            <p:nvPr/>
          </p:nvSpPr>
          <p:spPr>
            <a:xfrm>
              <a:off x="592" y="3188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2" name="Rectangle 22531"/>
            <p:cNvSpPr/>
            <p:nvPr/>
          </p:nvSpPr>
          <p:spPr>
            <a:xfrm>
              <a:off x="1065" y="318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3" name="Rectangle 22532"/>
            <p:cNvSpPr/>
            <p:nvPr/>
          </p:nvSpPr>
          <p:spPr>
            <a:xfrm>
              <a:off x="1539" y="3188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4" name="Rectangle 22533"/>
            <p:cNvSpPr/>
            <p:nvPr/>
          </p:nvSpPr>
          <p:spPr>
            <a:xfrm>
              <a:off x="2010" y="318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5" name="Rectangle 22534"/>
            <p:cNvSpPr/>
            <p:nvPr/>
          </p:nvSpPr>
          <p:spPr>
            <a:xfrm>
              <a:off x="2484" y="3188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6" name="Rectangle 22535"/>
            <p:cNvSpPr/>
            <p:nvPr/>
          </p:nvSpPr>
          <p:spPr>
            <a:xfrm>
              <a:off x="2957" y="3188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7" name="Rectangle 22536"/>
            <p:cNvSpPr/>
            <p:nvPr/>
          </p:nvSpPr>
          <p:spPr>
            <a:xfrm>
              <a:off x="3430" y="318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38" name="Rectangle 22537"/>
            <p:cNvSpPr/>
            <p:nvPr/>
          </p:nvSpPr>
          <p:spPr>
            <a:xfrm>
              <a:off x="3904" y="3188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39" name="Group 22538"/>
          <p:cNvGrpSpPr/>
          <p:nvPr/>
        </p:nvGrpSpPr>
        <p:grpSpPr>
          <a:xfrm>
            <a:off x="979488" y="1254125"/>
            <a:ext cx="5975350" cy="255588"/>
            <a:chOff x="620" y="1099"/>
            <a:chExt cx="2357" cy="161"/>
          </a:xfrm>
        </p:grpSpPr>
        <p:sp>
          <p:nvSpPr>
            <p:cNvPr id="22540" name="Rectangle 22539"/>
            <p:cNvSpPr/>
            <p:nvPr/>
          </p:nvSpPr>
          <p:spPr>
            <a:xfrm>
              <a:off x="620" y="1099"/>
              <a:ext cx="117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41" name="Rectangle 22540"/>
            <p:cNvSpPr/>
            <p:nvPr/>
          </p:nvSpPr>
          <p:spPr>
            <a:xfrm>
              <a:off x="1798" y="1099"/>
              <a:ext cx="1179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42" name="Group 22541"/>
          <p:cNvGrpSpPr/>
          <p:nvPr/>
        </p:nvGrpSpPr>
        <p:grpSpPr>
          <a:xfrm>
            <a:off x="966788" y="2311400"/>
            <a:ext cx="6013450" cy="255588"/>
            <a:chOff x="608" y="2035"/>
            <a:chExt cx="2364" cy="161"/>
          </a:xfrm>
        </p:grpSpPr>
        <p:sp>
          <p:nvSpPr>
            <p:cNvPr id="22543" name="Rectangle 22542"/>
            <p:cNvSpPr/>
            <p:nvPr/>
          </p:nvSpPr>
          <p:spPr>
            <a:xfrm>
              <a:off x="608" y="2035"/>
              <a:ext cx="59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44" name="Rectangle 22543"/>
            <p:cNvSpPr/>
            <p:nvPr/>
          </p:nvSpPr>
          <p:spPr>
            <a:xfrm>
              <a:off x="1199" y="2035"/>
              <a:ext cx="592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45" name="Rectangle 22544"/>
            <p:cNvSpPr/>
            <p:nvPr/>
          </p:nvSpPr>
          <p:spPr>
            <a:xfrm>
              <a:off x="1791" y="2035"/>
              <a:ext cx="589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46" name="Rectangle 22545"/>
            <p:cNvSpPr/>
            <p:nvPr/>
          </p:nvSpPr>
          <p:spPr>
            <a:xfrm>
              <a:off x="2380" y="2035"/>
              <a:ext cx="592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47" name="Group 22546"/>
          <p:cNvGrpSpPr/>
          <p:nvPr/>
        </p:nvGrpSpPr>
        <p:grpSpPr>
          <a:xfrm>
            <a:off x="977900" y="1782763"/>
            <a:ext cx="6034088" cy="255587"/>
            <a:chOff x="632" y="1423"/>
            <a:chExt cx="3531" cy="161"/>
          </a:xfrm>
        </p:grpSpPr>
        <p:sp>
          <p:nvSpPr>
            <p:cNvPr id="22548" name="Rectangle 22547"/>
            <p:cNvSpPr/>
            <p:nvPr/>
          </p:nvSpPr>
          <p:spPr>
            <a:xfrm>
              <a:off x="632" y="1423"/>
              <a:ext cx="1178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49" name="Rectangle 22548"/>
            <p:cNvSpPr/>
            <p:nvPr/>
          </p:nvSpPr>
          <p:spPr>
            <a:xfrm>
              <a:off x="1810" y="1423"/>
              <a:ext cx="1179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0" name="Rectangle 22549"/>
            <p:cNvSpPr/>
            <p:nvPr/>
          </p:nvSpPr>
          <p:spPr>
            <a:xfrm>
              <a:off x="2989" y="1423"/>
              <a:ext cx="11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51" name="Group 22550"/>
          <p:cNvGrpSpPr/>
          <p:nvPr/>
        </p:nvGrpSpPr>
        <p:grpSpPr>
          <a:xfrm>
            <a:off x="977900" y="2876550"/>
            <a:ext cx="6030913" cy="255588"/>
            <a:chOff x="784" y="2480"/>
            <a:chExt cx="2365" cy="161"/>
          </a:xfrm>
        </p:grpSpPr>
        <p:sp>
          <p:nvSpPr>
            <p:cNvPr id="22552" name="Rectangle 22551"/>
            <p:cNvSpPr/>
            <p:nvPr/>
          </p:nvSpPr>
          <p:spPr>
            <a:xfrm>
              <a:off x="784" y="2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3" name="Rectangle 22552"/>
            <p:cNvSpPr/>
            <p:nvPr/>
          </p:nvSpPr>
          <p:spPr>
            <a:xfrm>
              <a:off x="1257" y="2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4" name="Rectangle 22553"/>
            <p:cNvSpPr/>
            <p:nvPr/>
          </p:nvSpPr>
          <p:spPr>
            <a:xfrm>
              <a:off x="1731" y="2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5" name="Rectangle 22554"/>
            <p:cNvSpPr/>
            <p:nvPr/>
          </p:nvSpPr>
          <p:spPr>
            <a:xfrm>
              <a:off x="2202" y="2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6" name="Rectangle 22555"/>
            <p:cNvSpPr/>
            <p:nvPr/>
          </p:nvSpPr>
          <p:spPr>
            <a:xfrm>
              <a:off x="2676" y="2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57" name="Group 22556"/>
          <p:cNvGrpSpPr/>
          <p:nvPr/>
        </p:nvGrpSpPr>
        <p:grpSpPr>
          <a:xfrm>
            <a:off x="962025" y="3467100"/>
            <a:ext cx="6029325" cy="255588"/>
            <a:chOff x="784" y="2504"/>
            <a:chExt cx="2838" cy="161"/>
          </a:xfrm>
        </p:grpSpPr>
        <p:sp>
          <p:nvSpPr>
            <p:cNvPr id="22558" name="Rectangle 22557"/>
            <p:cNvSpPr/>
            <p:nvPr/>
          </p:nvSpPr>
          <p:spPr>
            <a:xfrm>
              <a:off x="784" y="2504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9" name="Rectangle 22558"/>
            <p:cNvSpPr/>
            <p:nvPr/>
          </p:nvSpPr>
          <p:spPr>
            <a:xfrm>
              <a:off x="1257" y="2504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0" name="Rectangle 22559"/>
            <p:cNvSpPr/>
            <p:nvPr/>
          </p:nvSpPr>
          <p:spPr>
            <a:xfrm>
              <a:off x="1731" y="2504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1" name="Rectangle 22560"/>
            <p:cNvSpPr/>
            <p:nvPr/>
          </p:nvSpPr>
          <p:spPr>
            <a:xfrm>
              <a:off x="2202" y="2504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2" name="Rectangle 22561"/>
            <p:cNvSpPr/>
            <p:nvPr/>
          </p:nvSpPr>
          <p:spPr>
            <a:xfrm>
              <a:off x="2676" y="2504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3" name="Rectangle 22562"/>
            <p:cNvSpPr/>
            <p:nvPr/>
          </p:nvSpPr>
          <p:spPr>
            <a:xfrm>
              <a:off x="3149" y="2504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64" name="Group 22563"/>
          <p:cNvGrpSpPr/>
          <p:nvPr/>
        </p:nvGrpSpPr>
        <p:grpSpPr>
          <a:xfrm>
            <a:off x="966788" y="4019550"/>
            <a:ext cx="6053137" cy="255588"/>
            <a:chOff x="784" y="2840"/>
            <a:chExt cx="3312" cy="161"/>
          </a:xfrm>
        </p:grpSpPr>
        <p:sp>
          <p:nvSpPr>
            <p:cNvPr id="22565" name="Rectangle 22564"/>
            <p:cNvSpPr/>
            <p:nvPr/>
          </p:nvSpPr>
          <p:spPr>
            <a:xfrm>
              <a:off x="784" y="284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6" name="Rectangle 22565"/>
            <p:cNvSpPr/>
            <p:nvPr/>
          </p:nvSpPr>
          <p:spPr>
            <a:xfrm>
              <a:off x="1257" y="284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7" name="Rectangle 22566"/>
            <p:cNvSpPr/>
            <p:nvPr/>
          </p:nvSpPr>
          <p:spPr>
            <a:xfrm>
              <a:off x="1731" y="284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8" name="Rectangle 22567"/>
            <p:cNvSpPr/>
            <p:nvPr/>
          </p:nvSpPr>
          <p:spPr>
            <a:xfrm>
              <a:off x="2202" y="284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69" name="Rectangle 22568"/>
            <p:cNvSpPr/>
            <p:nvPr/>
          </p:nvSpPr>
          <p:spPr>
            <a:xfrm>
              <a:off x="2676" y="284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0" name="Rectangle 22569"/>
            <p:cNvSpPr/>
            <p:nvPr/>
          </p:nvSpPr>
          <p:spPr>
            <a:xfrm>
              <a:off x="3149" y="284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1" name="Rectangle 22570"/>
            <p:cNvSpPr/>
            <p:nvPr/>
          </p:nvSpPr>
          <p:spPr>
            <a:xfrm>
              <a:off x="3622" y="284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72" name="Group 22571"/>
          <p:cNvGrpSpPr/>
          <p:nvPr/>
        </p:nvGrpSpPr>
        <p:grpSpPr>
          <a:xfrm>
            <a:off x="957263" y="5880100"/>
            <a:ext cx="6054725" cy="255588"/>
            <a:chOff x="640" y="3680"/>
            <a:chExt cx="4730" cy="161"/>
          </a:xfrm>
        </p:grpSpPr>
        <p:sp>
          <p:nvSpPr>
            <p:cNvPr id="22573" name="Rectangle 22572"/>
            <p:cNvSpPr/>
            <p:nvPr/>
          </p:nvSpPr>
          <p:spPr>
            <a:xfrm>
              <a:off x="640" y="36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4" name="Rectangle 22573"/>
            <p:cNvSpPr/>
            <p:nvPr/>
          </p:nvSpPr>
          <p:spPr>
            <a:xfrm>
              <a:off x="1113" y="36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5" name="Rectangle 22574"/>
            <p:cNvSpPr/>
            <p:nvPr/>
          </p:nvSpPr>
          <p:spPr>
            <a:xfrm>
              <a:off x="1587" y="36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6" name="Rectangle 22575"/>
            <p:cNvSpPr/>
            <p:nvPr/>
          </p:nvSpPr>
          <p:spPr>
            <a:xfrm>
              <a:off x="2058" y="36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7" name="Rectangle 22576"/>
            <p:cNvSpPr/>
            <p:nvPr/>
          </p:nvSpPr>
          <p:spPr>
            <a:xfrm>
              <a:off x="2532" y="36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8" name="Rectangle 22577"/>
            <p:cNvSpPr/>
            <p:nvPr/>
          </p:nvSpPr>
          <p:spPr>
            <a:xfrm>
              <a:off x="3005" y="36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79" name="Rectangle 22578"/>
            <p:cNvSpPr/>
            <p:nvPr/>
          </p:nvSpPr>
          <p:spPr>
            <a:xfrm>
              <a:off x="3478" y="36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0" name="Rectangle 22579"/>
            <p:cNvSpPr/>
            <p:nvPr/>
          </p:nvSpPr>
          <p:spPr>
            <a:xfrm>
              <a:off x="3952" y="36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1" name="Rectangle 22580"/>
            <p:cNvSpPr/>
            <p:nvPr/>
          </p:nvSpPr>
          <p:spPr>
            <a:xfrm>
              <a:off x="4423" y="36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2" name="Rectangle 22581"/>
            <p:cNvSpPr/>
            <p:nvPr/>
          </p:nvSpPr>
          <p:spPr>
            <a:xfrm>
              <a:off x="4897" y="36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583" name="Group 22582"/>
          <p:cNvGrpSpPr/>
          <p:nvPr/>
        </p:nvGrpSpPr>
        <p:grpSpPr>
          <a:xfrm>
            <a:off x="966788" y="5238750"/>
            <a:ext cx="6056312" cy="255588"/>
            <a:chOff x="784" y="3248"/>
            <a:chExt cx="4257" cy="161"/>
          </a:xfrm>
        </p:grpSpPr>
        <p:sp>
          <p:nvSpPr>
            <p:cNvPr id="22584" name="Rectangle 22583"/>
            <p:cNvSpPr/>
            <p:nvPr/>
          </p:nvSpPr>
          <p:spPr>
            <a:xfrm>
              <a:off x="784" y="3248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5" name="Rectangle 22584"/>
            <p:cNvSpPr/>
            <p:nvPr/>
          </p:nvSpPr>
          <p:spPr>
            <a:xfrm>
              <a:off x="1257" y="324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6" name="Rectangle 22585"/>
            <p:cNvSpPr/>
            <p:nvPr/>
          </p:nvSpPr>
          <p:spPr>
            <a:xfrm>
              <a:off x="1731" y="3248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7" name="Rectangle 22586"/>
            <p:cNvSpPr/>
            <p:nvPr/>
          </p:nvSpPr>
          <p:spPr>
            <a:xfrm>
              <a:off x="2202" y="324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8" name="Rectangle 22587"/>
            <p:cNvSpPr/>
            <p:nvPr/>
          </p:nvSpPr>
          <p:spPr>
            <a:xfrm>
              <a:off x="2676" y="3248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89" name="Rectangle 22588"/>
            <p:cNvSpPr/>
            <p:nvPr/>
          </p:nvSpPr>
          <p:spPr>
            <a:xfrm>
              <a:off x="3149" y="3248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90" name="Rectangle 22589"/>
            <p:cNvSpPr/>
            <p:nvPr/>
          </p:nvSpPr>
          <p:spPr>
            <a:xfrm>
              <a:off x="3622" y="324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91" name="Rectangle 22590"/>
            <p:cNvSpPr/>
            <p:nvPr/>
          </p:nvSpPr>
          <p:spPr>
            <a:xfrm>
              <a:off x="4096" y="3248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92" name="Rectangle 22591"/>
            <p:cNvSpPr/>
            <p:nvPr/>
          </p:nvSpPr>
          <p:spPr>
            <a:xfrm>
              <a:off x="4567" y="3248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2593" name="Rectangle 22592"/>
          <p:cNvSpPr/>
          <p:nvPr/>
        </p:nvSpPr>
        <p:spPr>
          <a:xfrm>
            <a:off x="990600" y="735013"/>
            <a:ext cx="5964238" cy="25558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5882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5882"/>
                  <a:invGamma/>
                </a:srgbClr>
              </a:gs>
            </a:gsLst>
            <a:lin ang="5400000" scaled="1"/>
            <a:tileRect/>
          </a:gradFill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594" name="Text Box 22593"/>
          <p:cNvSpPr txBox="1"/>
          <p:nvPr/>
        </p:nvSpPr>
        <p:spPr>
          <a:xfrm>
            <a:off x="7343775" y="628650"/>
            <a:ext cx="438150" cy="4270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200">
                <a:latin typeface="Comic Sans MS" panose="030F0702030302020204" pitchFamily="66" charset="0"/>
              </a:rPr>
              <a:t>1</a:t>
            </a:r>
            <a:endParaRPr sz="2200">
              <a:latin typeface="Comic Sans MS" panose="030F0702030302020204" pitchFamily="66" charset="0"/>
            </a:endParaRPr>
          </a:p>
        </p:txBody>
      </p:sp>
      <p:grpSp>
        <p:nvGrpSpPr>
          <p:cNvPr id="22595" name="Group 22594"/>
          <p:cNvGrpSpPr/>
          <p:nvPr/>
        </p:nvGrpSpPr>
        <p:grpSpPr>
          <a:xfrm>
            <a:off x="2489200" y="1185863"/>
            <a:ext cx="5240338" cy="395287"/>
            <a:chOff x="1568" y="747"/>
            <a:chExt cx="3301" cy="249"/>
          </a:xfrm>
        </p:grpSpPr>
        <p:graphicFrame>
          <p:nvGraphicFramePr>
            <p:cNvPr id="22596" name="Object 22595"/>
            <p:cNvGraphicFramePr/>
            <p:nvPr/>
          </p:nvGraphicFramePr>
          <p:xfrm>
            <a:off x="1568" y="759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6" name="" r:id="rId1" imgW="241300" imgH="304800" progId="Equation.DSMT4">
                    <p:embed/>
                  </p:oleObj>
                </mc:Choice>
                <mc:Fallback>
                  <p:oleObj name="" r:id="rId1" imgW="241300" imgH="304800" progId="Equation.DSMT4">
                    <p:embed/>
                    <p:pic>
                      <p:nvPicPr>
                        <p:cNvPr id="0" name="Picture 31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568" y="759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97" name="Object 22596"/>
            <p:cNvGraphicFramePr/>
            <p:nvPr/>
          </p:nvGraphicFramePr>
          <p:xfrm>
            <a:off x="3344" y="759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" name="" r:id="rId3" imgW="241300" imgH="304800" progId="Equation.DSMT4">
                    <p:embed/>
                  </p:oleObj>
                </mc:Choice>
                <mc:Fallback>
                  <p:oleObj name="" r:id="rId3" imgW="241300" imgH="304800" progId="Equation.DSMT4">
                    <p:embed/>
                    <p:pic>
                      <p:nvPicPr>
                        <p:cNvPr id="0" name="Picture 317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344" y="759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98" name="Object 22597"/>
            <p:cNvGraphicFramePr/>
            <p:nvPr/>
          </p:nvGraphicFramePr>
          <p:xfrm>
            <a:off x="4681" y="747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8" name="" r:id="rId4" imgW="241300" imgH="304800" progId="Equation.DSMT4">
                    <p:embed/>
                  </p:oleObj>
                </mc:Choice>
                <mc:Fallback>
                  <p:oleObj name="" r:id="rId4" imgW="241300" imgH="304800" progId="Equation.DSMT4">
                    <p:embed/>
                    <p:pic>
                      <p:nvPicPr>
                        <p:cNvPr id="0" name="Picture 3177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681" y="747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99" name="Group 22598"/>
          <p:cNvGrpSpPr/>
          <p:nvPr/>
        </p:nvGrpSpPr>
        <p:grpSpPr>
          <a:xfrm>
            <a:off x="1955800" y="1704975"/>
            <a:ext cx="5762625" cy="395288"/>
            <a:chOff x="1232" y="1074"/>
            <a:chExt cx="3630" cy="249"/>
          </a:xfrm>
        </p:grpSpPr>
        <p:graphicFrame>
          <p:nvGraphicFramePr>
            <p:cNvPr id="22600" name="Object 22599"/>
            <p:cNvGraphicFramePr/>
            <p:nvPr/>
          </p:nvGraphicFramePr>
          <p:xfrm>
            <a:off x="1232" y="107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9" name="" r:id="rId6" imgW="241300" imgH="304800" progId="Equation.DSMT4">
                    <p:embed/>
                  </p:oleObj>
                </mc:Choice>
                <mc:Fallback>
                  <p:oleObj name="" r:id="rId6" imgW="241300" imgH="304800" progId="Equation.DSMT4">
                    <p:embed/>
                    <p:pic>
                      <p:nvPicPr>
                        <p:cNvPr id="0" name="Picture 3178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232" y="107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1" name="Object 22600"/>
            <p:cNvGraphicFramePr/>
            <p:nvPr/>
          </p:nvGraphicFramePr>
          <p:xfrm>
            <a:off x="2456" y="108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" name="" r:id="rId8" imgW="241300" imgH="304800" progId="Equation.DSMT4">
                    <p:embed/>
                  </p:oleObj>
                </mc:Choice>
                <mc:Fallback>
                  <p:oleObj name="" r:id="rId8" imgW="241300" imgH="304800" progId="Equation.DSMT4">
                    <p:embed/>
                    <p:pic>
                      <p:nvPicPr>
                        <p:cNvPr id="0" name="Picture 3179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456" y="108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2" name="Object 22601"/>
            <p:cNvGraphicFramePr/>
            <p:nvPr/>
          </p:nvGraphicFramePr>
          <p:xfrm>
            <a:off x="3716" y="108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" name="" r:id="rId9" imgW="241300" imgH="304800" progId="Equation.DSMT4">
                    <p:embed/>
                  </p:oleObj>
                </mc:Choice>
                <mc:Fallback>
                  <p:oleObj name="" r:id="rId9" imgW="241300" imgH="304800" progId="Equation.DSMT4">
                    <p:embed/>
                    <p:pic>
                      <p:nvPicPr>
                        <p:cNvPr id="0" name="Picture 3180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716" y="108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3" name="Object 22602"/>
            <p:cNvGraphicFramePr/>
            <p:nvPr/>
          </p:nvGraphicFramePr>
          <p:xfrm>
            <a:off x="4674" y="107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2" name="" r:id="rId10" imgW="241300" imgH="304800" progId="Equation.DSMT4">
                    <p:embed/>
                  </p:oleObj>
                </mc:Choice>
                <mc:Fallback>
                  <p:oleObj name="" r:id="rId10" imgW="241300" imgH="304800" progId="Equation.DSMT4">
                    <p:embed/>
                    <p:pic>
                      <p:nvPicPr>
                        <p:cNvPr id="0" name="Picture 3181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674" y="107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04" name="Group 22603"/>
          <p:cNvGrpSpPr/>
          <p:nvPr/>
        </p:nvGrpSpPr>
        <p:grpSpPr>
          <a:xfrm>
            <a:off x="1598613" y="2252663"/>
            <a:ext cx="6099175" cy="415925"/>
            <a:chOff x="1007" y="1419"/>
            <a:chExt cx="3842" cy="262"/>
          </a:xfrm>
        </p:grpSpPr>
        <p:graphicFrame>
          <p:nvGraphicFramePr>
            <p:cNvPr id="22605" name="Object 22604"/>
            <p:cNvGraphicFramePr/>
            <p:nvPr/>
          </p:nvGraphicFramePr>
          <p:xfrm>
            <a:off x="1007" y="1419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3" name="" r:id="rId12" imgW="241300" imgH="304800" progId="Equation.DSMT4">
                    <p:embed/>
                  </p:oleObj>
                </mc:Choice>
                <mc:Fallback>
                  <p:oleObj name="" r:id="rId12" imgW="241300" imgH="304800" progId="Equation.DSMT4">
                    <p:embed/>
                    <p:pic>
                      <p:nvPicPr>
                        <p:cNvPr id="0" name="Picture 3182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007" y="1419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6" name="Object 22605"/>
            <p:cNvGraphicFramePr/>
            <p:nvPr/>
          </p:nvGraphicFramePr>
          <p:xfrm>
            <a:off x="1949" y="1419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4" name="" r:id="rId14" imgW="241300" imgH="304800" progId="Equation.DSMT4">
                    <p:embed/>
                  </p:oleObj>
                </mc:Choice>
                <mc:Fallback>
                  <p:oleObj name="" r:id="rId14" imgW="241300" imgH="304800" progId="Equation.DSMT4">
                    <p:embed/>
                    <p:pic>
                      <p:nvPicPr>
                        <p:cNvPr id="0" name="Picture 3183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949" y="1419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7" name="Object 22606"/>
            <p:cNvGraphicFramePr/>
            <p:nvPr/>
          </p:nvGraphicFramePr>
          <p:xfrm>
            <a:off x="2859" y="1419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5" name="" r:id="rId15" imgW="241300" imgH="304800" progId="Equation.DSMT4">
                    <p:embed/>
                  </p:oleObj>
                </mc:Choice>
                <mc:Fallback>
                  <p:oleObj name="" r:id="rId15" imgW="241300" imgH="304800" progId="Equation.DSMT4">
                    <p:embed/>
                    <p:pic>
                      <p:nvPicPr>
                        <p:cNvPr id="0" name="Picture 3184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859" y="1419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8" name="Object 22607"/>
            <p:cNvGraphicFramePr/>
            <p:nvPr/>
          </p:nvGraphicFramePr>
          <p:xfrm>
            <a:off x="3801" y="1419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6" name="" r:id="rId16" imgW="241300" imgH="304800" progId="Equation.DSMT4">
                    <p:embed/>
                  </p:oleObj>
                </mc:Choice>
                <mc:Fallback>
                  <p:oleObj name="" r:id="rId16" imgW="241300" imgH="304800" progId="Equation.DSMT4">
                    <p:embed/>
                    <p:pic>
                      <p:nvPicPr>
                        <p:cNvPr id="0" name="Picture 3185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801" y="1419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09" name="Object 22608"/>
            <p:cNvGraphicFramePr/>
            <p:nvPr/>
          </p:nvGraphicFramePr>
          <p:xfrm>
            <a:off x="4661" y="144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7" name="" r:id="rId17" imgW="241300" imgH="304800" progId="Equation.DSMT4">
                    <p:embed/>
                  </p:oleObj>
                </mc:Choice>
                <mc:Fallback>
                  <p:oleObj name="" r:id="rId17" imgW="241300" imgH="304800" progId="Equation.DSMT4">
                    <p:embed/>
                    <p:pic>
                      <p:nvPicPr>
                        <p:cNvPr id="0" name="Picture 3186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661" y="144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10" name="Group 22609"/>
          <p:cNvGrpSpPr/>
          <p:nvPr/>
        </p:nvGrpSpPr>
        <p:grpSpPr>
          <a:xfrm>
            <a:off x="1449388" y="2797175"/>
            <a:ext cx="6280150" cy="414338"/>
            <a:chOff x="913" y="1762"/>
            <a:chExt cx="3956" cy="261"/>
          </a:xfrm>
        </p:grpSpPr>
        <p:graphicFrame>
          <p:nvGraphicFramePr>
            <p:cNvPr id="22611" name="Object 22610"/>
            <p:cNvGraphicFramePr/>
            <p:nvPr/>
          </p:nvGraphicFramePr>
          <p:xfrm>
            <a:off x="913" y="177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8" name="" r:id="rId19" imgW="241300" imgH="304800" progId="Equation.DSMT4">
                    <p:embed/>
                  </p:oleObj>
                </mc:Choice>
                <mc:Fallback>
                  <p:oleObj name="" r:id="rId19" imgW="241300" imgH="304800" progId="Equation.DSMT4">
                    <p:embed/>
                    <p:pic>
                      <p:nvPicPr>
                        <p:cNvPr id="0" name="Picture 3187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913" y="177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12" name="Object 22611"/>
            <p:cNvGraphicFramePr/>
            <p:nvPr/>
          </p:nvGraphicFramePr>
          <p:xfrm>
            <a:off x="1667" y="178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" name="" r:id="rId21" imgW="241300" imgH="304800" progId="Equation.DSMT4">
                    <p:embed/>
                  </p:oleObj>
                </mc:Choice>
                <mc:Fallback>
                  <p:oleObj name="" r:id="rId21" imgW="241300" imgH="304800" progId="Equation.DSMT4">
                    <p:embed/>
                    <p:pic>
                      <p:nvPicPr>
                        <p:cNvPr id="0" name="Picture 318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667" y="178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13" name="Object 22612"/>
            <p:cNvGraphicFramePr/>
            <p:nvPr/>
          </p:nvGraphicFramePr>
          <p:xfrm>
            <a:off x="2432" y="177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0" name="" r:id="rId22" imgW="241300" imgH="304800" progId="Equation.DSMT4">
                    <p:embed/>
                  </p:oleObj>
                </mc:Choice>
                <mc:Fallback>
                  <p:oleObj name="" r:id="rId22" imgW="241300" imgH="304800" progId="Equation.DSMT4">
                    <p:embed/>
                    <p:pic>
                      <p:nvPicPr>
                        <p:cNvPr id="0" name="Picture 3189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432" y="177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14" name="Object 22613"/>
            <p:cNvGraphicFramePr/>
            <p:nvPr/>
          </p:nvGraphicFramePr>
          <p:xfrm>
            <a:off x="3205" y="177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1" name="" r:id="rId23" imgW="241300" imgH="304800" progId="Equation.DSMT4">
                    <p:embed/>
                  </p:oleObj>
                </mc:Choice>
                <mc:Fallback>
                  <p:oleObj name="" r:id="rId23" imgW="241300" imgH="304800" progId="Equation.DSMT4">
                    <p:embed/>
                    <p:pic>
                      <p:nvPicPr>
                        <p:cNvPr id="0" name="Picture 3190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205" y="177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15" name="Object 22614"/>
            <p:cNvGraphicFramePr/>
            <p:nvPr/>
          </p:nvGraphicFramePr>
          <p:xfrm>
            <a:off x="3941" y="177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2" name="" r:id="rId24" imgW="241300" imgH="304800" progId="Equation.DSMT4">
                    <p:embed/>
                  </p:oleObj>
                </mc:Choice>
                <mc:Fallback>
                  <p:oleObj name="" r:id="rId24" imgW="241300" imgH="304800" progId="Equation.DSMT4">
                    <p:embed/>
                    <p:pic>
                      <p:nvPicPr>
                        <p:cNvPr id="0" name="Picture 3191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941" y="177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16" name="Object 22615"/>
            <p:cNvGraphicFramePr/>
            <p:nvPr/>
          </p:nvGraphicFramePr>
          <p:xfrm>
            <a:off x="4681" y="1762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3" name="" r:id="rId25" imgW="241300" imgH="304800" progId="Equation.DSMT4">
                    <p:embed/>
                  </p:oleObj>
                </mc:Choice>
                <mc:Fallback>
                  <p:oleObj name="" r:id="rId25" imgW="241300" imgH="304800" progId="Equation.DSMT4">
                    <p:embed/>
                    <p:pic>
                      <p:nvPicPr>
                        <p:cNvPr id="0" name="Picture 3192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4681" y="1762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17" name="Group 22616"/>
          <p:cNvGrpSpPr/>
          <p:nvPr/>
        </p:nvGrpSpPr>
        <p:grpSpPr>
          <a:xfrm>
            <a:off x="1263650" y="3949700"/>
            <a:ext cx="6465888" cy="395288"/>
            <a:chOff x="796" y="2488"/>
            <a:chExt cx="4073" cy="249"/>
          </a:xfrm>
        </p:grpSpPr>
        <p:graphicFrame>
          <p:nvGraphicFramePr>
            <p:cNvPr id="22618" name="Object 22617"/>
            <p:cNvGraphicFramePr/>
            <p:nvPr/>
          </p:nvGraphicFramePr>
          <p:xfrm>
            <a:off x="796" y="250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4" name="" r:id="rId27" imgW="241300" imgH="304800" progId="Equation.DSMT4">
                    <p:embed/>
                  </p:oleObj>
                </mc:Choice>
                <mc:Fallback>
                  <p:oleObj name="" r:id="rId27" imgW="241300" imgH="304800" progId="Equation.DSMT4">
                    <p:embed/>
                    <p:pic>
                      <p:nvPicPr>
                        <p:cNvPr id="0" name="Picture 3193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796" y="250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19" name="Object 22618"/>
            <p:cNvGraphicFramePr/>
            <p:nvPr/>
          </p:nvGraphicFramePr>
          <p:xfrm>
            <a:off x="1326" y="250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5" name="" r:id="rId29" imgW="241300" imgH="304800" progId="Equation.DSMT4">
                    <p:embed/>
                  </p:oleObj>
                </mc:Choice>
                <mc:Fallback>
                  <p:oleObj name="" r:id="rId29" imgW="241300" imgH="304800" progId="Equation.DSMT4">
                    <p:embed/>
                    <p:pic>
                      <p:nvPicPr>
                        <p:cNvPr id="0" name="Picture 3194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326" y="250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0" name="Object 22619"/>
            <p:cNvGraphicFramePr/>
            <p:nvPr/>
          </p:nvGraphicFramePr>
          <p:xfrm>
            <a:off x="1873" y="2488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6" name="" r:id="rId30" imgW="241300" imgH="304800" progId="Equation.DSMT4">
                    <p:embed/>
                  </p:oleObj>
                </mc:Choice>
                <mc:Fallback>
                  <p:oleObj name="" r:id="rId30" imgW="241300" imgH="304800" progId="Equation.DSMT4">
                    <p:embed/>
                    <p:pic>
                      <p:nvPicPr>
                        <p:cNvPr id="0" name="Picture 3195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873" y="2488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1" name="Object 22620"/>
            <p:cNvGraphicFramePr/>
            <p:nvPr/>
          </p:nvGraphicFramePr>
          <p:xfrm>
            <a:off x="2417" y="250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7" name="" r:id="rId31" imgW="241300" imgH="304800" progId="Equation.DSMT4">
                    <p:embed/>
                  </p:oleObj>
                </mc:Choice>
                <mc:Fallback>
                  <p:oleObj name="" r:id="rId31" imgW="241300" imgH="304800" progId="Equation.DSMT4">
                    <p:embed/>
                    <p:pic>
                      <p:nvPicPr>
                        <p:cNvPr id="0" name="Picture 3196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417" y="250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2" name="Object 22621"/>
            <p:cNvGraphicFramePr/>
            <p:nvPr/>
          </p:nvGraphicFramePr>
          <p:xfrm>
            <a:off x="2978" y="2488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8" name="" r:id="rId32" imgW="241300" imgH="304800" progId="Equation.DSMT4">
                    <p:embed/>
                  </p:oleObj>
                </mc:Choice>
                <mc:Fallback>
                  <p:oleObj name="" r:id="rId32" imgW="241300" imgH="304800" progId="Equation.DSMT4">
                    <p:embed/>
                    <p:pic>
                      <p:nvPicPr>
                        <p:cNvPr id="0" name="Picture 3197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978" y="2488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3" name="Object 22622"/>
            <p:cNvGraphicFramePr/>
            <p:nvPr/>
          </p:nvGraphicFramePr>
          <p:xfrm>
            <a:off x="3500" y="250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9" name="" r:id="rId33" imgW="241300" imgH="304800" progId="Equation.DSMT4">
                    <p:embed/>
                  </p:oleObj>
                </mc:Choice>
                <mc:Fallback>
                  <p:oleObj name="" r:id="rId33" imgW="241300" imgH="304800" progId="Equation.DSMT4">
                    <p:embed/>
                    <p:pic>
                      <p:nvPicPr>
                        <p:cNvPr id="0" name="Picture 3198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3500" y="250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4" name="Object 22623"/>
            <p:cNvGraphicFramePr/>
            <p:nvPr/>
          </p:nvGraphicFramePr>
          <p:xfrm>
            <a:off x="4044" y="250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0" name="" r:id="rId34" imgW="241300" imgH="304800" progId="Equation.DSMT4">
                    <p:embed/>
                  </p:oleObj>
                </mc:Choice>
                <mc:Fallback>
                  <p:oleObj name="" r:id="rId34" imgW="241300" imgH="304800" progId="Equation.DSMT4">
                    <p:embed/>
                    <p:pic>
                      <p:nvPicPr>
                        <p:cNvPr id="0" name="Picture 3199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044" y="250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5" name="Object 22624"/>
            <p:cNvGraphicFramePr/>
            <p:nvPr/>
          </p:nvGraphicFramePr>
          <p:xfrm>
            <a:off x="4681" y="250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1" name="" r:id="rId35" imgW="241300" imgH="304800" progId="Equation.DSMT4">
                    <p:embed/>
                  </p:oleObj>
                </mc:Choice>
                <mc:Fallback>
                  <p:oleObj name="" r:id="rId35" imgW="241300" imgH="304800" progId="Equation.DSMT4">
                    <p:embed/>
                    <p:pic>
                      <p:nvPicPr>
                        <p:cNvPr id="0" name="Picture 3200"/>
                        <p:cNvPicPr/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4681" y="250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26" name="Group 22625"/>
          <p:cNvGrpSpPr/>
          <p:nvPr/>
        </p:nvGrpSpPr>
        <p:grpSpPr>
          <a:xfrm>
            <a:off x="1360488" y="3397250"/>
            <a:ext cx="6369050" cy="395288"/>
            <a:chOff x="857" y="2140"/>
            <a:chExt cx="4012" cy="249"/>
          </a:xfrm>
        </p:grpSpPr>
        <p:graphicFrame>
          <p:nvGraphicFramePr>
            <p:cNvPr id="22627" name="Object 22626"/>
            <p:cNvGraphicFramePr/>
            <p:nvPr/>
          </p:nvGraphicFramePr>
          <p:xfrm>
            <a:off x="4681" y="2152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2" name="" r:id="rId37" imgW="241300" imgH="304800" progId="Equation.DSMT4">
                    <p:embed/>
                  </p:oleObj>
                </mc:Choice>
                <mc:Fallback>
                  <p:oleObj name="" r:id="rId37" imgW="241300" imgH="304800" progId="Equation.DSMT4">
                    <p:embed/>
                    <p:pic>
                      <p:nvPicPr>
                        <p:cNvPr id="0" name="Picture 3201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4681" y="2152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8" name="Object 22627"/>
            <p:cNvGraphicFramePr/>
            <p:nvPr/>
          </p:nvGraphicFramePr>
          <p:xfrm>
            <a:off x="857" y="2152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3" name="" r:id="rId39" imgW="241300" imgH="304800" progId="Equation.DSMT4">
                    <p:embed/>
                  </p:oleObj>
                </mc:Choice>
                <mc:Fallback>
                  <p:oleObj name="" r:id="rId39" imgW="241300" imgH="304800" progId="Equation.DSMT4">
                    <p:embed/>
                    <p:pic>
                      <p:nvPicPr>
                        <p:cNvPr id="0" name="Picture 3202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857" y="2152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29" name="Object 22628"/>
            <p:cNvGraphicFramePr/>
            <p:nvPr/>
          </p:nvGraphicFramePr>
          <p:xfrm>
            <a:off x="1479" y="2152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4" name="" r:id="rId41" imgW="241300" imgH="304800" progId="Equation.DSMT4">
                    <p:embed/>
                  </p:oleObj>
                </mc:Choice>
                <mc:Fallback>
                  <p:oleObj name="" r:id="rId41" imgW="241300" imgH="304800" progId="Equation.DSMT4">
                    <p:embed/>
                    <p:pic>
                      <p:nvPicPr>
                        <p:cNvPr id="0" name="Picture 3203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1479" y="2152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0" name="Object 22629"/>
            <p:cNvGraphicFramePr/>
            <p:nvPr/>
          </p:nvGraphicFramePr>
          <p:xfrm>
            <a:off x="2117" y="214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5" name="" r:id="rId42" imgW="241300" imgH="304800" progId="Equation.DSMT4">
                    <p:embed/>
                  </p:oleObj>
                </mc:Choice>
                <mc:Fallback>
                  <p:oleObj name="" r:id="rId42" imgW="241300" imgH="304800" progId="Equation.DSMT4">
                    <p:embed/>
                    <p:pic>
                      <p:nvPicPr>
                        <p:cNvPr id="0" name="Picture 3204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2117" y="214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1" name="Object 22630"/>
            <p:cNvGraphicFramePr/>
            <p:nvPr/>
          </p:nvGraphicFramePr>
          <p:xfrm>
            <a:off x="2728" y="214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6" name="" r:id="rId43" imgW="241300" imgH="304800" progId="Equation.DSMT4">
                    <p:embed/>
                  </p:oleObj>
                </mc:Choice>
                <mc:Fallback>
                  <p:oleObj name="" r:id="rId43" imgW="241300" imgH="304800" progId="Equation.DSMT4">
                    <p:embed/>
                    <p:pic>
                      <p:nvPicPr>
                        <p:cNvPr id="0" name="Picture 3205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2728" y="214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2" name="Object 22631"/>
            <p:cNvGraphicFramePr/>
            <p:nvPr/>
          </p:nvGraphicFramePr>
          <p:xfrm>
            <a:off x="3369" y="214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7" name="" r:id="rId44" imgW="241300" imgH="304800" progId="Equation.DSMT4">
                    <p:embed/>
                  </p:oleObj>
                </mc:Choice>
                <mc:Fallback>
                  <p:oleObj name="" r:id="rId44" imgW="241300" imgH="304800" progId="Equation.DSMT4">
                    <p:embed/>
                    <p:pic>
                      <p:nvPicPr>
                        <p:cNvPr id="0" name="Picture 3206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3369" y="214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3" name="Object 22632"/>
            <p:cNvGraphicFramePr/>
            <p:nvPr/>
          </p:nvGraphicFramePr>
          <p:xfrm>
            <a:off x="3979" y="2152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8" name="" r:id="rId45" imgW="241300" imgH="304800" progId="Equation.DSMT4">
                    <p:embed/>
                  </p:oleObj>
                </mc:Choice>
                <mc:Fallback>
                  <p:oleObj name="" r:id="rId45" imgW="241300" imgH="304800" progId="Equation.DSMT4">
                    <p:embed/>
                    <p:pic>
                      <p:nvPicPr>
                        <p:cNvPr id="0" name="Picture 3207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3979" y="2152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34" name="Group 22633"/>
          <p:cNvGrpSpPr/>
          <p:nvPr/>
        </p:nvGrpSpPr>
        <p:grpSpPr>
          <a:xfrm>
            <a:off x="1211263" y="4552950"/>
            <a:ext cx="6518275" cy="401638"/>
            <a:chOff x="763" y="2868"/>
            <a:chExt cx="4106" cy="253"/>
          </a:xfrm>
        </p:grpSpPr>
        <p:graphicFrame>
          <p:nvGraphicFramePr>
            <p:cNvPr id="22635" name="Object 22634"/>
            <p:cNvGraphicFramePr/>
            <p:nvPr/>
          </p:nvGraphicFramePr>
          <p:xfrm>
            <a:off x="4681" y="2868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9" name="" r:id="rId46" imgW="241300" imgH="304800" progId="Equation.DSMT4">
                    <p:embed/>
                  </p:oleObj>
                </mc:Choice>
                <mc:Fallback>
                  <p:oleObj name="" r:id="rId46" imgW="241300" imgH="304800" progId="Equation.DSMT4">
                    <p:embed/>
                    <p:pic>
                      <p:nvPicPr>
                        <p:cNvPr id="0" name="Picture 3208"/>
                        <p:cNvPicPr/>
                        <p:nvPr/>
                      </p:nvPicPr>
                      <p:blipFill>
                        <a:blip r:embed="rId47"/>
                        <a:stretch>
                          <a:fillRect/>
                        </a:stretch>
                      </p:blipFill>
                      <p:spPr>
                        <a:xfrm>
                          <a:off x="4681" y="2868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6" name="Object 22635"/>
            <p:cNvGraphicFramePr/>
            <p:nvPr/>
          </p:nvGraphicFramePr>
          <p:xfrm>
            <a:off x="763" y="288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" name="" r:id="rId48" imgW="241300" imgH="304800" progId="Equation.DSMT4">
                    <p:embed/>
                  </p:oleObj>
                </mc:Choice>
                <mc:Fallback>
                  <p:oleObj name="" r:id="rId48" imgW="241300" imgH="304800" progId="Equation.DSMT4">
                    <p:embed/>
                    <p:pic>
                      <p:nvPicPr>
                        <p:cNvPr id="0" name="Picture 3209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763" y="288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7" name="Object 22636"/>
            <p:cNvGraphicFramePr/>
            <p:nvPr/>
          </p:nvGraphicFramePr>
          <p:xfrm>
            <a:off x="1232" y="288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" name="" r:id="rId50" imgW="241300" imgH="304800" progId="Equation.DSMT4">
                    <p:embed/>
                  </p:oleObj>
                </mc:Choice>
                <mc:Fallback>
                  <p:oleObj name="" r:id="rId50" imgW="241300" imgH="304800" progId="Equation.DSMT4">
                    <p:embed/>
                    <p:pic>
                      <p:nvPicPr>
                        <p:cNvPr id="0" name="Picture 3210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1232" y="288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8" name="Object 22637"/>
            <p:cNvGraphicFramePr/>
            <p:nvPr/>
          </p:nvGraphicFramePr>
          <p:xfrm>
            <a:off x="1699" y="288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2" name="" r:id="rId51" imgW="241300" imgH="304800" progId="Equation.DSMT4">
                    <p:embed/>
                  </p:oleObj>
                </mc:Choice>
                <mc:Fallback>
                  <p:oleObj name="" r:id="rId51" imgW="241300" imgH="304800" progId="Equation.DSMT4">
                    <p:embed/>
                    <p:pic>
                      <p:nvPicPr>
                        <p:cNvPr id="0" name="Picture 3211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1699" y="288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39" name="Object 22638"/>
            <p:cNvGraphicFramePr/>
            <p:nvPr/>
          </p:nvGraphicFramePr>
          <p:xfrm>
            <a:off x="2183" y="288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3" name="" r:id="rId52" imgW="241300" imgH="304800" progId="Equation.DSMT4">
                    <p:embed/>
                  </p:oleObj>
                </mc:Choice>
                <mc:Fallback>
                  <p:oleObj name="" r:id="rId52" imgW="241300" imgH="304800" progId="Equation.DSMT4">
                    <p:embed/>
                    <p:pic>
                      <p:nvPicPr>
                        <p:cNvPr id="0" name="Picture 3212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2183" y="288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0" name="Object 22639"/>
            <p:cNvGraphicFramePr/>
            <p:nvPr/>
          </p:nvGraphicFramePr>
          <p:xfrm>
            <a:off x="2655" y="287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4" name="" r:id="rId53" imgW="241300" imgH="304800" progId="Equation.DSMT4">
                    <p:embed/>
                  </p:oleObj>
                </mc:Choice>
                <mc:Fallback>
                  <p:oleObj name="" r:id="rId53" imgW="241300" imgH="304800" progId="Equation.DSMT4">
                    <p:embed/>
                    <p:pic>
                      <p:nvPicPr>
                        <p:cNvPr id="0" name="Picture 3213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2655" y="287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1" name="Object 22640"/>
            <p:cNvGraphicFramePr/>
            <p:nvPr/>
          </p:nvGraphicFramePr>
          <p:xfrm>
            <a:off x="3132" y="287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5" name="" r:id="rId54" imgW="241300" imgH="304800" progId="Equation.DSMT4">
                    <p:embed/>
                  </p:oleObj>
                </mc:Choice>
                <mc:Fallback>
                  <p:oleObj name="" r:id="rId54" imgW="241300" imgH="304800" progId="Equation.DSMT4">
                    <p:embed/>
                    <p:pic>
                      <p:nvPicPr>
                        <p:cNvPr id="0" name="Picture 3214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3132" y="287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2" name="Object 22641"/>
            <p:cNvGraphicFramePr/>
            <p:nvPr/>
          </p:nvGraphicFramePr>
          <p:xfrm>
            <a:off x="3616" y="288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6" name="" r:id="rId55" imgW="241300" imgH="304800" progId="Equation.DSMT4">
                    <p:embed/>
                  </p:oleObj>
                </mc:Choice>
                <mc:Fallback>
                  <p:oleObj name="" r:id="rId55" imgW="241300" imgH="304800" progId="Equation.DSMT4">
                    <p:embed/>
                    <p:pic>
                      <p:nvPicPr>
                        <p:cNvPr id="0" name="Picture 3215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3616" y="288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3" name="Object 22642"/>
            <p:cNvGraphicFramePr/>
            <p:nvPr/>
          </p:nvGraphicFramePr>
          <p:xfrm>
            <a:off x="4092" y="288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7" name="" r:id="rId56" imgW="241300" imgH="304800" progId="Equation.DSMT4">
                    <p:embed/>
                  </p:oleObj>
                </mc:Choice>
                <mc:Fallback>
                  <p:oleObj name="" r:id="rId56" imgW="241300" imgH="304800" progId="Equation.DSMT4">
                    <p:embed/>
                    <p:pic>
                      <p:nvPicPr>
                        <p:cNvPr id="0" name="Picture 3216"/>
                        <p:cNvPicPr/>
                        <p:nvPr/>
                      </p:nvPicPr>
                      <p:blipFill>
                        <a:blip r:embed="rId49"/>
                        <a:stretch>
                          <a:fillRect/>
                        </a:stretch>
                      </p:blipFill>
                      <p:spPr>
                        <a:xfrm>
                          <a:off x="4092" y="288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44" name="Group 22643"/>
          <p:cNvGrpSpPr/>
          <p:nvPr/>
        </p:nvGrpSpPr>
        <p:grpSpPr>
          <a:xfrm>
            <a:off x="1160463" y="5168900"/>
            <a:ext cx="6537325" cy="401638"/>
            <a:chOff x="731" y="3256"/>
            <a:chExt cx="4118" cy="253"/>
          </a:xfrm>
        </p:grpSpPr>
        <p:graphicFrame>
          <p:nvGraphicFramePr>
            <p:cNvPr id="22645" name="Object 22644"/>
            <p:cNvGraphicFramePr/>
            <p:nvPr/>
          </p:nvGraphicFramePr>
          <p:xfrm>
            <a:off x="731" y="326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8" name="" r:id="rId57" imgW="241300" imgH="304800" progId="Equation.DSMT4">
                    <p:embed/>
                  </p:oleObj>
                </mc:Choice>
                <mc:Fallback>
                  <p:oleObj name="" r:id="rId57" imgW="241300" imgH="304800" progId="Equation.DSMT4">
                    <p:embed/>
                    <p:pic>
                      <p:nvPicPr>
                        <p:cNvPr id="0" name="Picture 3217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731" y="326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6" name="Object 22645"/>
            <p:cNvGraphicFramePr/>
            <p:nvPr/>
          </p:nvGraphicFramePr>
          <p:xfrm>
            <a:off x="1143" y="326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9" name="" r:id="rId59" imgW="241300" imgH="304800" progId="Equation.DSMT4">
                    <p:embed/>
                  </p:oleObj>
                </mc:Choice>
                <mc:Fallback>
                  <p:oleObj name="" r:id="rId59" imgW="241300" imgH="304800" progId="Equation.DSMT4">
                    <p:embed/>
                    <p:pic>
                      <p:nvPicPr>
                        <p:cNvPr id="0" name="Picture 3218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1143" y="326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7" name="Object 22646"/>
            <p:cNvGraphicFramePr/>
            <p:nvPr/>
          </p:nvGraphicFramePr>
          <p:xfrm>
            <a:off x="1575" y="326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0" name="" r:id="rId60" imgW="241300" imgH="304800" progId="Equation.DSMT4">
                    <p:embed/>
                  </p:oleObj>
                </mc:Choice>
                <mc:Fallback>
                  <p:oleObj name="" r:id="rId60" imgW="241300" imgH="304800" progId="Equation.DSMT4">
                    <p:embed/>
                    <p:pic>
                      <p:nvPicPr>
                        <p:cNvPr id="0" name="Picture 3219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1575" y="326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8" name="Object 22647"/>
            <p:cNvGraphicFramePr/>
            <p:nvPr/>
          </p:nvGraphicFramePr>
          <p:xfrm>
            <a:off x="1995" y="3268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1" name="" r:id="rId61" imgW="241300" imgH="304800" progId="Equation.DSMT4">
                    <p:embed/>
                  </p:oleObj>
                </mc:Choice>
                <mc:Fallback>
                  <p:oleObj name="" r:id="rId61" imgW="241300" imgH="304800" progId="Equation.DSMT4">
                    <p:embed/>
                    <p:pic>
                      <p:nvPicPr>
                        <p:cNvPr id="0" name="Picture 3220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1995" y="3268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49" name="Object 22648"/>
            <p:cNvGraphicFramePr/>
            <p:nvPr/>
          </p:nvGraphicFramePr>
          <p:xfrm>
            <a:off x="2427" y="326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2" name="" r:id="rId62" imgW="241300" imgH="304800" progId="Equation.DSMT4">
                    <p:embed/>
                  </p:oleObj>
                </mc:Choice>
                <mc:Fallback>
                  <p:oleObj name="" r:id="rId62" imgW="241300" imgH="304800" progId="Equation.DSMT4">
                    <p:embed/>
                    <p:pic>
                      <p:nvPicPr>
                        <p:cNvPr id="0" name="Picture 3221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2427" y="326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0" name="Object 22649"/>
            <p:cNvGraphicFramePr/>
            <p:nvPr/>
          </p:nvGraphicFramePr>
          <p:xfrm>
            <a:off x="2851" y="3260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3" name="" r:id="rId63" imgW="241300" imgH="304800" progId="Equation.DSMT4">
                    <p:embed/>
                  </p:oleObj>
                </mc:Choice>
                <mc:Fallback>
                  <p:oleObj name="" r:id="rId63" imgW="241300" imgH="304800" progId="Equation.DSMT4">
                    <p:embed/>
                    <p:pic>
                      <p:nvPicPr>
                        <p:cNvPr id="0" name="Picture 3222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2851" y="3260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1" name="Object 22650"/>
            <p:cNvGraphicFramePr/>
            <p:nvPr/>
          </p:nvGraphicFramePr>
          <p:xfrm>
            <a:off x="3275" y="325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4" name="" r:id="rId64" imgW="241300" imgH="304800" progId="Equation.DSMT4">
                    <p:embed/>
                  </p:oleObj>
                </mc:Choice>
                <mc:Fallback>
                  <p:oleObj name="" r:id="rId64" imgW="241300" imgH="304800" progId="Equation.DSMT4">
                    <p:embed/>
                    <p:pic>
                      <p:nvPicPr>
                        <p:cNvPr id="0" name="Picture 3223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3275" y="325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2" name="Object 22651"/>
            <p:cNvGraphicFramePr/>
            <p:nvPr/>
          </p:nvGraphicFramePr>
          <p:xfrm>
            <a:off x="3695" y="3272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5" name="" r:id="rId65" imgW="241300" imgH="304800" progId="Equation.DSMT4">
                    <p:embed/>
                  </p:oleObj>
                </mc:Choice>
                <mc:Fallback>
                  <p:oleObj name="" r:id="rId65" imgW="241300" imgH="304800" progId="Equation.DSMT4">
                    <p:embed/>
                    <p:pic>
                      <p:nvPicPr>
                        <p:cNvPr id="0" name="Picture 3224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3695" y="3272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3" name="Object 22652"/>
            <p:cNvGraphicFramePr/>
            <p:nvPr/>
          </p:nvGraphicFramePr>
          <p:xfrm>
            <a:off x="4115" y="3264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6" name="" r:id="rId66" imgW="241300" imgH="304800" progId="Equation.DSMT4">
                    <p:embed/>
                  </p:oleObj>
                </mc:Choice>
                <mc:Fallback>
                  <p:oleObj name="" r:id="rId66" imgW="241300" imgH="304800" progId="Equation.DSMT4">
                    <p:embed/>
                    <p:pic>
                      <p:nvPicPr>
                        <p:cNvPr id="0" name="Picture 3225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4115" y="3264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4" name="Object 22653"/>
            <p:cNvGraphicFramePr/>
            <p:nvPr/>
          </p:nvGraphicFramePr>
          <p:xfrm>
            <a:off x="4661" y="3256"/>
            <a:ext cx="1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7" name="" r:id="rId67" imgW="241300" imgH="304800" progId="Equation.DSMT4">
                    <p:embed/>
                  </p:oleObj>
                </mc:Choice>
                <mc:Fallback>
                  <p:oleObj name="" r:id="rId67" imgW="241300" imgH="304800" progId="Equation.DSMT4">
                    <p:embed/>
                    <p:pic>
                      <p:nvPicPr>
                        <p:cNvPr id="0" name="Picture 3226"/>
                        <p:cNvPicPr/>
                        <p:nvPr/>
                      </p:nvPicPr>
                      <p:blipFill>
                        <a:blip r:embed="rId68"/>
                        <a:stretch>
                          <a:fillRect/>
                        </a:stretch>
                      </p:blipFill>
                      <p:spPr>
                        <a:xfrm>
                          <a:off x="4661" y="3256"/>
                          <a:ext cx="1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655" name="Group 22654"/>
          <p:cNvGrpSpPr/>
          <p:nvPr/>
        </p:nvGrpSpPr>
        <p:grpSpPr>
          <a:xfrm>
            <a:off x="1071563" y="5791200"/>
            <a:ext cx="6691312" cy="420688"/>
            <a:chOff x="675" y="3648"/>
            <a:chExt cx="4215" cy="265"/>
          </a:xfrm>
        </p:grpSpPr>
        <p:graphicFrame>
          <p:nvGraphicFramePr>
            <p:cNvPr id="22656" name="Object 22655"/>
            <p:cNvGraphicFramePr/>
            <p:nvPr/>
          </p:nvGraphicFramePr>
          <p:xfrm>
            <a:off x="675" y="3672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8" name="" r:id="rId69" imgW="304800" imgH="304800" progId="Equation.DSMT4">
                    <p:embed/>
                  </p:oleObj>
                </mc:Choice>
                <mc:Fallback>
                  <p:oleObj name="" r:id="rId69" imgW="304800" imgH="304800" progId="Equation.DSMT4">
                    <p:embed/>
                    <p:pic>
                      <p:nvPicPr>
                        <p:cNvPr id="0" name="Picture 3227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675" y="3672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7" name="Object 22656"/>
            <p:cNvGraphicFramePr/>
            <p:nvPr/>
          </p:nvGraphicFramePr>
          <p:xfrm>
            <a:off x="1059" y="3668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9" name="" r:id="rId71" imgW="304800" imgH="304800" progId="Equation.DSMT4">
                    <p:embed/>
                  </p:oleObj>
                </mc:Choice>
                <mc:Fallback>
                  <p:oleObj name="" r:id="rId71" imgW="304800" imgH="304800" progId="Equation.DSMT4">
                    <p:embed/>
                    <p:pic>
                      <p:nvPicPr>
                        <p:cNvPr id="0" name="Picture 3228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1059" y="3668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8" name="Object 22657"/>
            <p:cNvGraphicFramePr/>
            <p:nvPr/>
          </p:nvGraphicFramePr>
          <p:xfrm>
            <a:off x="1443" y="3668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0" name="" r:id="rId72" imgW="304800" imgH="304800" progId="Equation.DSMT4">
                    <p:embed/>
                  </p:oleObj>
                </mc:Choice>
                <mc:Fallback>
                  <p:oleObj name="" r:id="rId72" imgW="304800" imgH="304800" progId="Equation.DSMT4">
                    <p:embed/>
                    <p:pic>
                      <p:nvPicPr>
                        <p:cNvPr id="0" name="Picture 3229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1443" y="3668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59" name="Object 22658"/>
            <p:cNvGraphicFramePr/>
            <p:nvPr/>
          </p:nvGraphicFramePr>
          <p:xfrm>
            <a:off x="1819" y="3668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1" name="" r:id="rId73" imgW="304800" imgH="304800" progId="Equation.DSMT4">
                    <p:embed/>
                  </p:oleObj>
                </mc:Choice>
                <mc:Fallback>
                  <p:oleObj name="" r:id="rId73" imgW="304800" imgH="304800" progId="Equation.DSMT4">
                    <p:embed/>
                    <p:pic>
                      <p:nvPicPr>
                        <p:cNvPr id="0" name="Picture 3230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1819" y="3668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0" name="Object 22659"/>
            <p:cNvGraphicFramePr/>
            <p:nvPr/>
          </p:nvGraphicFramePr>
          <p:xfrm>
            <a:off x="2199" y="3676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2" name="" r:id="rId74" imgW="304800" imgH="304800" progId="Equation.DSMT4">
                    <p:embed/>
                  </p:oleObj>
                </mc:Choice>
                <mc:Fallback>
                  <p:oleObj name="" r:id="rId74" imgW="304800" imgH="304800" progId="Equation.DSMT4">
                    <p:embed/>
                    <p:pic>
                      <p:nvPicPr>
                        <p:cNvPr id="0" name="Picture 3231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2199" y="3676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1" name="Object 22660"/>
            <p:cNvGraphicFramePr/>
            <p:nvPr/>
          </p:nvGraphicFramePr>
          <p:xfrm>
            <a:off x="2583" y="3672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3" name="" r:id="rId75" imgW="304800" imgH="304800" progId="Equation.DSMT4">
                    <p:embed/>
                  </p:oleObj>
                </mc:Choice>
                <mc:Fallback>
                  <p:oleObj name="" r:id="rId75" imgW="304800" imgH="304800" progId="Equation.DSMT4">
                    <p:embed/>
                    <p:pic>
                      <p:nvPicPr>
                        <p:cNvPr id="0" name="Picture 3232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2583" y="3672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2" name="Object 22661"/>
            <p:cNvGraphicFramePr/>
            <p:nvPr/>
          </p:nvGraphicFramePr>
          <p:xfrm>
            <a:off x="2959" y="3668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4" name="" r:id="rId76" imgW="304800" imgH="304800" progId="Equation.DSMT4">
                    <p:embed/>
                  </p:oleObj>
                </mc:Choice>
                <mc:Fallback>
                  <p:oleObj name="" r:id="rId76" imgW="304800" imgH="304800" progId="Equation.DSMT4">
                    <p:embed/>
                    <p:pic>
                      <p:nvPicPr>
                        <p:cNvPr id="0" name="Picture 3233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2959" y="3668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3" name="Object 22662"/>
            <p:cNvGraphicFramePr/>
            <p:nvPr/>
          </p:nvGraphicFramePr>
          <p:xfrm>
            <a:off x="3347" y="3672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5" name="" r:id="rId77" imgW="304800" imgH="304800" progId="Equation.DSMT4">
                    <p:embed/>
                  </p:oleObj>
                </mc:Choice>
                <mc:Fallback>
                  <p:oleObj name="" r:id="rId77" imgW="304800" imgH="304800" progId="Equation.DSMT4">
                    <p:embed/>
                    <p:pic>
                      <p:nvPicPr>
                        <p:cNvPr id="0" name="Picture 3234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3347" y="3672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4" name="Object 22663"/>
            <p:cNvGraphicFramePr/>
            <p:nvPr/>
          </p:nvGraphicFramePr>
          <p:xfrm>
            <a:off x="3723" y="3668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6" name="" r:id="rId78" imgW="304800" imgH="304800" progId="Equation.DSMT4">
                    <p:embed/>
                  </p:oleObj>
                </mc:Choice>
                <mc:Fallback>
                  <p:oleObj name="" r:id="rId78" imgW="304800" imgH="304800" progId="Equation.DSMT4">
                    <p:embed/>
                    <p:pic>
                      <p:nvPicPr>
                        <p:cNvPr id="0" name="Picture 3235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3723" y="3668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5" name="Object 22664"/>
            <p:cNvGraphicFramePr/>
            <p:nvPr/>
          </p:nvGraphicFramePr>
          <p:xfrm>
            <a:off x="4103" y="3668"/>
            <a:ext cx="23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7" name="" r:id="rId79" imgW="304800" imgH="304800" progId="Equation.DSMT4">
                    <p:embed/>
                  </p:oleObj>
                </mc:Choice>
                <mc:Fallback>
                  <p:oleObj name="" r:id="rId79" imgW="304800" imgH="304800" progId="Equation.DSMT4">
                    <p:embed/>
                    <p:pic>
                      <p:nvPicPr>
                        <p:cNvPr id="0" name="Picture 3236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4103" y="3668"/>
                          <a:ext cx="23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666" name="Object 22665"/>
            <p:cNvGraphicFramePr/>
            <p:nvPr/>
          </p:nvGraphicFramePr>
          <p:xfrm>
            <a:off x="4602" y="3648"/>
            <a:ext cx="28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8" name="" r:id="rId80" imgW="367665" imgH="304800" progId="Equation.DSMT4">
                    <p:embed/>
                  </p:oleObj>
                </mc:Choice>
                <mc:Fallback>
                  <p:oleObj name="" r:id="rId80" imgW="367665" imgH="304800" progId="Equation.DSMT4">
                    <p:embed/>
                    <p:pic>
                      <p:nvPicPr>
                        <p:cNvPr id="0" name="Picture 3237"/>
                        <p:cNvPicPr/>
                        <p:nvPr/>
                      </p:nvPicPr>
                      <p:blipFill>
                        <a:blip r:embed="rId81"/>
                        <a:stretch>
                          <a:fillRect/>
                        </a:stretch>
                      </p:blipFill>
                      <p:spPr>
                        <a:xfrm>
                          <a:off x="4602" y="3648"/>
                          <a:ext cx="288" cy="237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2" name="Object 5121"/>
          <p:cNvGraphicFramePr/>
          <p:nvPr/>
        </p:nvGraphicFramePr>
        <p:xfrm>
          <a:off x="2319338" y="25257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19338" y="2525713"/>
                        <a:ext cx="323850" cy="576262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122"/>
          <p:cNvGraphicFramePr/>
          <p:nvPr/>
        </p:nvGraphicFramePr>
        <p:xfrm>
          <a:off x="5308600" y="2565400"/>
          <a:ext cx="3238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8600" y="2565400"/>
                        <a:ext cx="323850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5123"/>
          <p:cNvGraphicFramePr/>
          <p:nvPr/>
        </p:nvGraphicFramePr>
        <p:xfrm>
          <a:off x="7583488" y="2565400"/>
          <a:ext cx="3238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5" imgW="228600" imgH="405765" progId="Equation.DSMT4">
                  <p:embed/>
                </p:oleObj>
              </mc:Choice>
              <mc:Fallback>
                <p:oleObj name="" r:id="rId5" imgW="228600" imgH="405765" progId="Equation.DSMT4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83488" y="2565400"/>
                        <a:ext cx="323850" cy="57626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FF3399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124"/>
          <p:cNvSpPr txBox="1"/>
          <p:nvPr/>
        </p:nvSpPr>
        <p:spPr>
          <a:xfrm>
            <a:off x="2971800" y="4445000"/>
            <a:ext cx="5651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0.3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5126" name="Text Box 5125"/>
          <p:cNvSpPr txBox="1"/>
          <p:nvPr/>
        </p:nvSpPr>
        <p:spPr>
          <a:xfrm>
            <a:off x="4464050" y="4425950"/>
            <a:ext cx="5651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0.5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5127" name="Text Box 5126"/>
          <p:cNvSpPr txBox="1"/>
          <p:nvPr/>
        </p:nvSpPr>
        <p:spPr>
          <a:xfrm>
            <a:off x="5949950" y="4445000"/>
            <a:ext cx="565150" cy="376238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0.7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5128" name="Text Box 5127"/>
          <p:cNvSpPr txBox="1"/>
          <p:nvPr/>
        </p:nvSpPr>
        <p:spPr>
          <a:xfrm>
            <a:off x="1346200" y="619283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10%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5129" name="Text Box 5128"/>
          <p:cNvSpPr txBox="1"/>
          <p:nvPr/>
        </p:nvSpPr>
        <p:spPr>
          <a:xfrm>
            <a:off x="2813050" y="621188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30%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5130" name="Text Box 5129"/>
          <p:cNvSpPr txBox="1"/>
          <p:nvPr/>
        </p:nvSpPr>
        <p:spPr>
          <a:xfrm>
            <a:off x="5118100" y="621188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60%</a:t>
            </a:r>
            <a:endParaRPr sz="1800">
              <a:latin typeface="Comic Sans MS" panose="030F0702030302020204" pitchFamily="66" charset="0"/>
            </a:endParaRPr>
          </a:p>
        </p:txBody>
      </p:sp>
      <p:sp>
        <p:nvSpPr>
          <p:cNvPr id="5131" name="Text Box 5130"/>
          <p:cNvSpPr txBox="1"/>
          <p:nvPr/>
        </p:nvSpPr>
        <p:spPr>
          <a:xfrm>
            <a:off x="6584950" y="6211888"/>
            <a:ext cx="723900" cy="376237"/>
          </a:xfrm>
          <a:prstGeom prst="rect">
            <a:avLst/>
          </a:prstGeom>
          <a:noFill/>
          <a:ln w="9525" cap="flat" cmpd="sng">
            <a:solidFill>
              <a:srgbClr val="FF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1800">
                <a:latin typeface="Comic Sans MS" panose="030F0702030302020204" pitchFamily="66" charset="0"/>
              </a:rPr>
              <a:t>80%</a:t>
            </a:r>
            <a:endParaRPr sz="1800">
              <a:latin typeface="Comic Sans MS" panose="030F0702030302020204" pitchFamily="66" charset="0"/>
            </a:endParaRPr>
          </a:p>
        </p:txBody>
      </p:sp>
      <p:grpSp>
        <p:nvGrpSpPr>
          <p:cNvPr id="5132" name="Group 5131"/>
          <p:cNvGrpSpPr/>
          <p:nvPr/>
        </p:nvGrpSpPr>
        <p:grpSpPr>
          <a:xfrm>
            <a:off x="742950" y="323850"/>
            <a:ext cx="8204200" cy="5868988"/>
            <a:chOff x="468" y="204"/>
            <a:chExt cx="5168" cy="3697"/>
          </a:xfrm>
        </p:grpSpPr>
        <p:grpSp>
          <p:nvGrpSpPr>
            <p:cNvPr id="5133" name="Group 5132"/>
            <p:cNvGrpSpPr/>
            <p:nvPr/>
          </p:nvGrpSpPr>
          <p:grpSpPr>
            <a:xfrm>
              <a:off x="468" y="204"/>
              <a:ext cx="5168" cy="3667"/>
              <a:chOff x="468" y="204"/>
              <a:chExt cx="5168" cy="3667"/>
            </a:xfrm>
          </p:grpSpPr>
          <p:grpSp>
            <p:nvGrpSpPr>
              <p:cNvPr id="5134" name="Group 5133"/>
              <p:cNvGrpSpPr/>
              <p:nvPr/>
            </p:nvGrpSpPr>
            <p:grpSpPr>
              <a:xfrm>
                <a:off x="492" y="2488"/>
                <a:ext cx="5100" cy="239"/>
                <a:chOff x="332" y="1648"/>
                <a:chExt cx="5100" cy="239"/>
              </a:xfrm>
            </p:grpSpPr>
            <p:sp>
              <p:nvSpPr>
                <p:cNvPr id="5135" name="Text Box 5134"/>
                <p:cNvSpPr txBox="1"/>
                <p:nvPr/>
              </p:nvSpPr>
              <p:spPr>
                <a:xfrm>
                  <a:off x="332" y="1656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0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5136" name="Text Box 5135"/>
                <p:cNvSpPr txBox="1"/>
                <p:nvPr/>
              </p:nvSpPr>
              <p:spPr>
                <a:xfrm>
                  <a:off x="5076" y="1648"/>
                  <a:ext cx="356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1</a:t>
                  </a:r>
                  <a:endParaRPr sz="18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137" name="Group 5136"/>
              <p:cNvGrpSpPr/>
              <p:nvPr/>
            </p:nvGrpSpPr>
            <p:grpSpPr>
              <a:xfrm>
                <a:off x="468" y="204"/>
                <a:ext cx="5168" cy="3667"/>
                <a:chOff x="468" y="204"/>
                <a:chExt cx="5168" cy="3667"/>
              </a:xfrm>
            </p:grpSpPr>
            <p:grpSp>
              <p:nvGrpSpPr>
                <p:cNvPr id="5138" name="Group 5137"/>
                <p:cNvGrpSpPr/>
                <p:nvPr/>
              </p:nvGrpSpPr>
              <p:grpSpPr>
                <a:xfrm>
                  <a:off x="616" y="2336"/>
                  <a:ext cx="4730" cy="161"/>
                  <a:chOff x="456" y="1496"/>
                  <a:chExt cx="4730" cy="161"/>
                </a:xfrm>
              </p:grpSpPr>
              <p:sp>
                <p:nvSpPr>
                  <p:cNvPr id="5139" name="Rectangle 5138"/>
                  <p:cNvSpPr/>
                  <p:nvPr/>
                </p:nvSpPr>
                <p:spPr>
                  <a:xfrm>
                    <a:off x="456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0" name="Rectangle 5139"/>
                  <p:cNvSpPr/>
                  <p:nvPr/>
                </p:nvSpPr>
                <p:spPr>
                  <a:xfrm>
                    <a:off x="92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1" name="Rectangle 5140"/>
                  <p:cNvSpPr/>
                  <p:nvPr/>
                </p:nvSpPr>
                <p:spPr>
                  <a:xfrm>
                    <a:off x="1403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2" name="Rectangle 5141"/>
                  <p:cNvSpPr/>
                  <p:nvPr/>
                </p:nvSpPr>
                <p:spPr>
                  <a:xfrm>
                    <a:off x="187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3" name="Rectangle 5142"/>
                  <p:cNvSpPr/>
                  <p:nvPr/>
                </p:nvSpPr>
                <p:spPr>
                  <a:xfrm>
                    <a:off x="2348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4" name="Rectangle 5143"/>
                  <p:cNvSpPr/>
                  <p:nvPr/>
                </p:nvSpPr>
                <p:spPr>
                  <a:xfrm>
                    <a:off x="2821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5" name="Rectangle 5144"/>
                  <p:cNvSpPr/>
                  <p:nvPr/>
                </p:nvSpPr>
                <p:spPr>
                  <a:xfrm>
                    <a:off x="3294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6" name="Rectangle 5145"/>
                  <p:cNvSpPr/>
                  <p:nvPr/>
                </p:nvSpPr>
                <p:spPr>
                  <a:xfrm>
                    <a:off x="3768" y="1496"/>
                    <a:ext cx="471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7" name="Rectangle 5146"/>
                  <p:cNvSpPr/>
                  <p:nvPr/>
                </p:nvSpPr>
                <p:spPr>
                  <a:xfrm>
                    <a:off x="4239" y="1496"/>
                    <a:ext cx="474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99">
                          <a:gamma/>
                          <a:shade val="76078"/>
                          <a:invGamma/>
                        </a:srgbClr>
                      </a:gs>
                      <a:gs pos="50000">
                        <a:srgbClr val="FFFF99"/>
                      </a:gs>
                      <a:gs pos="100000">
                        <a:srgbClr val="FFFF99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5148" name="Rectangle 5147"/>
                  <p:cNvSpPr/>
                  <p:nvPr/>
                </p:nvSpPr>
                <p:spPr>
                  <a:xfrm>
                    <a:off x="4713" y="1496"/>
                    <a:ext cx="473" cy="16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EAEAEA">
                          <a:gamma/>
                          <a:shade val="76078"/>
                          <a:invGamma/>
                        </a:srgbClr>
                      </a:gs>
                      <a:gs pos="50000">
                        <a:srgbClr val="EAEAEA"/>
                      </a:gs>
                      <a:gs pos="100000">
                        <a:srgbClr val="EAEAEA">
                          <a:gamma/>
                          <a:shade val="76078"/>
                          <a:invGamma/>
                        </a:srgbClr>
                      </a:gs>
                    </a:gsLst>
                    <a:lin ang="5400000" scaled="1"/>
                    <a:tileRect/>
                  </a:gradFill>
                  <a:ln w="63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5149" name="Group 5148"/>
                <p:cNvGrpSpPr/>
                <p:nvPr/>
              </p:nvGrpSpPr>
              <p:grpSpPr>
                <a:xfrm>
                  <a:off x="468" y="3480"/>
                  <a:ext cx="5168" cy="391"/>
                  <a:chOff x="368" y="2492"/>
                  <a:chExt cx="5168" cy="391"/>
                </a:xfrm>
              </p:grpSpPr>
              <p:grpSp>
                <p:nvGrpSpPr>
                  <p:cNvPr id="5150" name="Group 5149"/>
                  <p:cNvGrpSpPr/>
                  <p:nvPr/>
                </p:nvGrpSpPr>
                <p:grpSpPr>
                  <a:xfrm>
                    <a:off x="492" y="2492"/>
                    <a:ext cx="4730" cy="161"/>
                    <a:chOff x="456" y="1496"/>
                    <a:chExt cx="4730" cy="161"/>
                  </a:xfrm>
                </p:grpSpPr>
                <p:sp>
                  <p:nvSpPr>
                    <p:cNvPr id="5151" name="Rectangle 5150"/>
                    <p:cNvSpPr/>
                    <p:nvPr/>
                  </p:nvSpPr>
                  <p:spPr>
                    <a:xfrm>
                      <a:off x="456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2" name="Rectangle 5151"/>
                    <p:cNvSpPr/>
                    <p:nvPr/>
                  </p:nvSpPr>
                  <p:spPr>
                    <a:xfrm>
                      <a:off x="92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3" name="Rectangle 5152"/>
                    <p:cNvSpPr/>
                    <p:nvPr/>
                  </p:nvSpPr>
                  <p:spPr>
                    <a:xfrm>
                      <a:off x="1403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4" name="Rectangle 5153"/>
                    <p:cNvSpPr/>
                    <p:nvPr/>
                  </p:nvSpPr>
                  <p:spPr>
                    <a:xfrm>
                      <a:off x="187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5" name="Rectangle 5154"/>
                    <p:cNvSpPr/>
                    <p:nvPr/>
                  </p:nvSpPr>
                  <p:spPr>
                    <a:xfrm>
                      <a:off x="2348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6" name="Rectangle 5155"/>
                    <p:cNvSpPr/>
                    <p:nvPr/>
                  </p:nvSpPr>
                  <p:spPr>
                    <a:xfrm>
                      <a:off x="2821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7" name="Rectangle 5156"/>
                    <p:cNvSpPr/>
                    <p:nvPr/>
                  </p:nvSpPr>
                  <p:spPr>
                    <a:xfrm>
                      <a:off x="3294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8" name="Rectangle 5157"/>
                    <p:cNvSpPr/>
                    <p:nvPr/>
                  </p:nvSpPr>
                  <p:spPr>
                    <a:xfrm>
                      <a:off x="3768" y="1496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59" name="Rectangle 5158"/>
                    <p:cNvSpPr/>
                    <p:nvPr/>
                  </p:nvSpPr>
                  <p:spPr>
                    <a:xfrm>
                      <a:off x="4239" y="1496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60" name="Rectangle 5159"/>
                    <p:cNvSpPr/>
                    <p:nvPr/>
                  </p:nvSpPr>
                  <p:spPr>
                    <a:xfrm>
                      <a:off x="4713" y="1496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5161" name="Text Box 5160"/>
                  <p:cNvSpPr txBox="1"/>
                  <p:nvPr/>
                </p:nvSpPr>
                <p:spPr>
                  <a:xfrm>
                    <a:off x="368" y="2652"/>
                    <a:ext cx="356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5162" name="Text Box 5161"/>
                  <p:cNvSpPr txBox="1"/>
                  <p:nvPr/>
                </p:nvSpPr>
                <p:spPr>
                  <a:xfrm>
                    <a:off x="5052" y="2644"/>
                    <a:ext cx="484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100%</a:t>
                    </a:r>
                    <a:endParaRPr sz="1800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grpSp>
              <p:nvGrpSpPr>
                <p:cNvPr id="5163" name="Group 5162"/>
                <p:cNvGrpSpPr/>
                <p:nvPr/>
              </p:nvGrpSpPr>
              <p:grpSpPr>
                <a:xfrm>
                  <a:off x="524" y="1159"/>
                  <a:ext cx="4914" cy="457"/>
                  <a:chOff x="492" y="464"/>
                  <a:chExt cx="4914" cy="457"/>
                </a:xfrm>
              </p:grpSpPr>
              <p:grpSp>
                <p:nvGrpSpPr>
                  <p:cNvPr id="5164" name="Group 5163"/>
                  <p:cNvGrpSpPr/>
                  <p:nvPr/>
                </p:nvGrpSpPr>
                <p:grpSpPr>
                  <a:xfrm>
                    <a:off x="576" y="464"/>
                    <a:ext cx="4730" cy="161"/>
                    <a:chOff x="576" y="464"/>
                    <a:chExt cx="4730" cy="161"/>
                  </a:xfrm>
                </p:grpSpPr>
                <p:sp>
                  <p:nvSpPr>
                    <p:cNvPr id="5165" name="Rectangle 5164"/>
                    <p:cNvSpPr/>
                    <p:nvPr/>
                  </p:nvSpPr>
                  <p:spPr>
                    <a:xfrm>
                      <a:off x="576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66" name="Rectangle 5165"/>
                    <p:cNvSpPr/>
                    <p:nvPr/>
                  </p:nvSpPr>
                  <p:spPr>
                    <a:xfrm>
                      <a:off x="104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67" name="Rectangle 5166"/>
                    <p:cNvSpPr/>
                    <p:nvPr/>
                  </p:nvSpPr>
                  <p:spPr>
                    <a:xfrm>
                      <a:off x="1523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68" name="Rectangle 5167"/>
                    <p:cNvSpPr/>
                    <p:nvPr/>
                  </p:nvSpPr>
                  <p:spPr>
                    <a:xfrm>
                      <a:off x="199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69" name="Rectangle 5168"/>
                    <p:cNvSpPr/>
                    <p:nvPr/>
                  </p:nvSpPr>
                  <p:spPr>
                    <a:xfrm>
                      <a:off x="2468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70" name="Rectangle 5169"/>
                    <p:cNvSpPr/>
                    <p:nvPr/>
                  </p:nvSpPr>
                  <p:spPr>
                    <a:xfrm>
                      <a:off x="2941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71" name="Rectangle 5170"/>
                    <p:cNvSpPr/>
                    <p:nvPr/>
                  </p:nvSpPr>
                  <p:spPr>
                    <a:xfrm>
                      <a:off x="3414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72" name="Rectangle 5171"/>
                    <p:cNvSpPr/>
                    <p:nvPr/>
                  </p:nvSpPr>
                  <p:spPr>
                    <a:xfrm>
                      <a:off x="3888" y="464"/>
                      <a:ext cx="471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73" name="Rectangle 5172"/>
                    <p:cNvSpPr/>
                    <p:nvPr/>
                  </p:nvSpPr>
                  <p:spPr>
                    <a:xfrm>
                      <a:off x="4359" y="464"/>
                      <a:ext cx="474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FFFF99"/>
                        </a:gs>
                        <a:gs pos="100000">
                          <a:srgbClr val="FFFF99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5174" name="Rectangle 5173"/>
                    <p:cNvSpPr/>
                    <p:nvPr/>
                  </p:nvSpPr>
                  <p:spPr>
                    <a:xfrm>
                      <a:off x="4833" y="464"/>
                      <a:ext cx="473" cy="16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  <a:gs pos="50000">
                          <a:srgbClr val="EAEAEA"/>
                        </a:gs>
                        <a:gs pos="100000">
                          <a:srgbClr val="EAEAEA">
                            <a:gamma/>
                            <a:shade val="76078"/>
                            <a:invGamma/>
                          </a:srgbClr>
                        </a:gs>
                      </a:gsLst>
                      <a:lin ang="5400000" scaled="1"/>
                      <a:tileRect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5175" name="Text Box 5174"/>
                  <p:cNvSpPr txBox="1"/>
                  <p:nvPr/>
                </p:nvSpPr>
                <p:spPr>
                  <a:xfrm>
                    <a:off x="492" y="690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0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5176" name="Text Box 5175"/>
                  <p:cNvSpPr txBox="1"/>
                  <p:nvPr/>
                </p:nvSpPr>
                <p:spPr>
                  <a:xfrm>
                    <a:off x="5184" y="666"/>
                    <a:ext cx="222" cy="2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sz="1800" b="1">
                        <a:solidFill>
                          <a:schemeClr val="accent2"/>
                        </a:solidFill>
                        <a:latin typeface="Comic Sans MS" panose="030F0702030302020204" pitchFamily="66" charset="0"/>
                      </a:rPr>
                      <a:t>1</a:t>
                    </a:r>
                    <a:endParaRPr sz="1800" b="1">
                      <a:solidFill>
                        <a:schemeClr val="accent2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5177" name="Text Box 5176"/>
                <p:cNvSpPr txBox="1"/>
                <p:nvPr/>
              </p:nvSpPr>
              <p:spPr>
                <a:xfrm>
                  <a:off x="942" y="204"/>
                  <a:ext cx="4082" cy="288"/>
                </a:xfrm>
                <a:prstGeom prst="rect">
                  <a:avLst/>
                </a:prstGeom>
                <a:gradFill rotWithShape="0">
                  <a:gsLst>
                    <a:gs pos="0">
                      <a:srgbClr val="EAEAEA">
                        <a:gamma/>
                        <a:shade val="66275"/>
                        <a:invGamma/>
                      </a:srgbClr>
                    </a:gs>
                    <a:gs pos="50000">
                      <a:srgbClr val="EAEAEA"/>
                    </a:gs>
                    <a:gs pos="100000">
                      <a:srgbClr val="EAEAEA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 algn="ctr">
                    <a:spcBef>
                      <a:spcPct val="50000"/>
                    </a:spcBef>
                  </a:pPr>
                  <a:r>
                    <a:rPr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Fractions, Decimals and Percentages</a:t>
                  </a:r>
                  <a:endParaRPr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5178" name="Text Box 5177"/>
                <p:cNvSpPr txBox="1"/>
                <p:nvPr/>
              </p:nvSpPr>
              <p:spPr>
                <a:xfrm>
                  <a:off x="2405" y="729"/>
                  <a:ext cx="92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Fraction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5179" name="Text Box 5178"/>
                <p:cNvSpPr txBox="1"/>
                <p:nvPr/>
              </p:nvSpPr>
              <p:spPr>
                <a:xfrm>
                  <a:off x="2465" y="1954"/>
                  <a:ext cx="863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Decimal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5180" name="Text Box 5179"/>
                <p:cNvSpPr txBox="1"/>
                <p:nvPr/>
              </p:nvSpPr>
              <p:spPr>
                <a:xfrm>
                  <a:off x="2391" y="3130"/>
                  <a:ext cx="1055" cy="2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99">
                        <a:gamma/>
                        <a:shade val="66275"/>
                        <a:invGamma/>
                      </a:srgbClr>
                    </a:gs>
                    <a:gs pos="50000">
                      <a:srgbClr val="FFFF99"/>
                    </a:gs>
                    <a:gs pos="100000">
                      <a:srgbClr val="FFFF99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200" b="1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Percentage</a:t>
                  </a:r>
                  <a:endParaRPr sz="2200" b="1">
                    <a:solidFill>
                      <a:schemeClr val="accent2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5181" name="Straight Connector 5180"/>
            <p:cNvSpPr/>
            <p:nvPr/>
          </p:nvSpPr>
          <p:spPr>
            <a:xfrm flipV="1">
              <a:off x="1555" y="1320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2" name="Straight Connector 5181"/>
            <p:cNvSpPr/>
            <p:nvPr/>
          </p:nvSpPr>
          <p:spPr>
            <a:xfrm flipV="1">
              <a:off x="3446" y="1332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3" name="Straight Connector 5182"/>
            <p:cNvSpPr/>
            <p:nvPr/>
          </p:nvSpPr>
          <p:spPr>
            <a:xfrm flipV="1">
              <a:off x="4865" y="1332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4" name="Straight Connector 5183"/>
            <p:cNvSpPr/>
            <p:nvPr/>
          </p:nvSpPr>
          <p:spPr>
            <a:xfrm flipV="1">
              <a:off x="2034" y="2517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5" name="Straight Connector 5184"/>
            <p:cNvSpPr/>
            <p:nvPr/>
          </p:nvSpPr>
          <p:spPr>
            <a:xfrm flipV="1">
              <a:off x="2981" y="2517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6" name="Straight Connector 5185"/>
            <p:cNvSpPr/>
            <p:nvPr/>
          </p:nvSpPr>
          <p:spPr>
            <a:xfrm flipV="1">
              <a:off x="3928" y="2488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7" name="Straight Connector 5186"/>
            <p:cNvSpPr/>
            <p:nvPr/>
          </p:nvSpPr>
          <p:spPr>
            <a:xfrm flipV="1">
              <a:off x="1065" y="3641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8" name="Straight Connector 5187"/>
            <p:cNvSpPr/>
            <p:nvPr/>
          </p:nvSpPr>
          <p:spPr>
            <a:xfrm flipV="1">
              <a:off x="2010" y="3641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89" name="Straight Connector 5188"/>
            <p:cNvSpPr/>
            <p:nvPr/>
          </p:nvSpPr>
          <p:spPr>
            <a:xfrm flipV="1">
              <a:off x="3430" y="3641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90" name="Straight Connector 5189"/>
            <p:cNvSpPr/>
            <p:nvPr/>
          </p:nvSpPr>
          <p:spPr>
            <a:xfrm flipV="1">
              <a:off x="4375" y="3641"/>
              <a:ext cx="0" cy="26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Group 6145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6147" name="Text Box 6146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48" name="Text Box 6147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49" name="Rectangle 6148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0" name="Rectangle 6149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1" name="Rectangle 6150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2" name="Rectangle 6151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3" name="Rectangle 6152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4" name="Rectangle 6153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5" name="Rectangle 6154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6" name="Rectangle 6155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7" name="Rectangle 6156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8" name="Rectangle 6157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9" name="Rectangle 6158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0" name="Rectangle 6159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1" name="Rectangle 6160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2" name="Rectangle 6161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3" name="Rectangle 6162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4" name="Rectangle 6163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5" name="Rectangle 6164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6" name="Rectangle 6165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7" name="Rectangle 6166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8" name="Rectangle 6167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9" name="Text Box 6168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70" name="Text Box 6169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71" name="Rectangle 6170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2" name="Rectangle 6171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3" name="Rectangle 6172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4" name="Rectangle 6173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5" name="Rectangle 6174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6" name="Rectangle 6175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7" name="Rectangle 6176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8" name="Rectangle 6177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9" name="Rectangle 6178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0" name="Rectangle 6179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1" name="Text Box 6180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82" name="Text Box 6181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83" name="Text Box 6182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84" name="Text Box 6183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85" name="Text Box 6184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186" name="Text Box 6185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6187" name="Text Box 6186"/>
          <p:cNvSpPr txBox="1"/>
          <p:nvPr/>
        </p:nvSpPr>
        <p:spPr>
          <a:xfrm>
            <a:off x="3448050" y="417195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0.7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6188" name="Text Box 6187"/>
          <p:cNvSpPr txBox="1"/>
          <p:nvPr/>
        </p:nvSpPr>
        <p:spPr>
          <a:xfrm>
            <a:off x="7067550" y="422910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0.3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6189" name="Object 6188"/>
          <p:cNvGraphicFramePr/>
          <p:nvPr/>
        </p:nvGraphicFramePr>
        <p:xfrm>
          <a:off x="3590925" y="221456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90925" y="221456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0" name="Object 6189"/>
          <p:cNvGraphicFramePr/>
          <p:nvPr/>
        </p:nvGraphicFramePr>
        <p:xfrm>
          <a:off x="7134225" y="221456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34225" y="221456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1" name="Text Box 6190"/>
          <p:cNvSpPr txBox="1"/>
          <p:nvPr/>
        </p:nvSpPr>
        <p:spPr>
          <a:xfrm>
            <a:off x="3371850" y="598170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70%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6192" name="Text Box 6191"/>
          <p:cNvSpPr txBox="1"/>
          <p:nvPr/>
        </p:nvSpPr>
        <p:spPr>
          <a:xfrm>
            <a:off x="6858000" y="600075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30%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Group 7169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7171" name="Text Box 7170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172" name="Text Box 7171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173" name="Text Box 7172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174" name="Rectangle 7173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75" name="Rectangle 7174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76" name="Rectangle 7175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77" name="Rectangle 7176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78" name="Rectangle 7177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79" name="Rectangle 7178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0" name="Rectangle 7179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1" name="Rectangle 7180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2" name="Rectangle 7181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3" name="Rectangle 7182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4" name="Rectangle 7183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5" name="Rectangle 7184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6" name="Rectangle 7185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7" name="Rectangle 7186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8" name="Rectangle 7187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89" name="Rectangle 7188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0" name="Rectangle 7189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1" name="Rectangle 7190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2" name="Rectangle 7191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3" name="Rectangle 7192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4" name="Text Box 7193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195" name="Rectangle 7194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6" name="Rectangle 7195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7" name="Rectangle 7196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8" name="Rectangle 7197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9" name="Rectangle 7198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00" name="Rectangle 7199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01" name="Rectangle 7200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02" name="Rectangle 7201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03" name="Rectangle 7202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04" name="Rectangle 7203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05" name="Text Box 7204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206" name="Text Box 7205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207" name="Text Box 7206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208" name="Text Box 7207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209" name="Text Box 7208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210" name="Text Box 7209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7211" name="Text Box 7210"/>
          <p:cNvSpPr txBox="1"/>
          <p:nvPr/>
        </p:nvSpPr>
        <p:spPr>
          <a:xfrm>
            <a:off x="2228850" y="415290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0.4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7212" name="Text Box 7211"/>
          <p:cNvSpPr txBox="1"/>
          <p:nvPr/>
        </p:nvSpPr>
        <p:spPr>
          <a:xfrm>
            <a:off x="5581650" y="405765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0.6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7213" name="Object 7212"/>
          <p:cNvGraphicFramePr/>
          <p:nvPr/>
        </p:nvGraphicFramePr>
        <p:xfrm>
          <a:off x="2324100" y="221456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24100" y="221456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4" name="Object 7213"/>
          <p:cNvGraphicFramePr/>
          <p:nvPr/>
        </p:nvGraphicFramePr>
        <p:xfrm>
          <a:off x="5910263" y="2195513"/>
          <a:ext cx="48418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10263" y="2195513"/>
                        <a:ext cx="484187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5" name="Text Box 7214"/>
          <p:cNvSpPr txBox="1"/>
          <p:nvPr/>
        </p:nvSpPr>
        <p:spPr>
          <a:xfrm>
            <a:off x="2152650" y="594360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40%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7216" name="Text Box 7215"/>
          <p:cNvSpPr txBox="1"/>
          <p:nvPr/>
        </p:nvSpPr>
        <p:spPr>
          <a:xfrm>
            <a:off x="5676900" y="586740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60%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grpSp>
        <p:nvGrpSpPr>
          <p:cNvPr id="8194" name="Group 8193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8195" name="Text Box 8194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196" name="Text Box 8195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197" name="Text Box 8196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198" name="Rectangle 8197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199" name="Rectangle 8198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0" name="Rectangle 8199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1" name="Rectangle 8200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2" name="Rectangle 8201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3" name="Rectangle 8202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4" name="Rectangle 8203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5" name="Rectangle 8204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6" name="Rectangle 8205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7" name="Rectangle 8206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8" name="Rectangle 8207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9" name="Rectangle 8208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0" name="Rectangle 8209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1" name="Rectangle 8210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2" name="Rectangle 8211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3" name="Rectangle 8212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4" name="Rectangle 8213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5" name="Rectangle 8214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6" name="Rectangle 8215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7" name="Rectangle 8216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18" name="Text Box 8217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19" name="Rectangle 8218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0" name="Rectangle 8219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1" name="Rectangle 8220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2" name="Rectangle 8221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3" name="Rectangle 8222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4" name="Rectangle 8223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5" name="Rectangle 8224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6" name="Rectangle 8225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7" name="Rectangle 8226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8" name="Rectangle 8227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29" name="Text Box 8228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30" name="Text Box 8229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31" name="Text Box 8230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32" name="Text Box 8231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33" name="Text Box 8232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34" name="Text Box 8233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8235" name="Text Box 8234"/>
          <p:cNvSpPr txBox="1"/>
          <p:nvPr/>
        </p:nvSpPr>
        <p:spPr>
          <a:xfrm>
            <a:off x="2647950" y="403860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0.5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8236" name="Text Box 8235"/>
          <p:cNvSpPr txBox="1"/>
          <p:nvPr/>
        </p:nvSpPr>
        <p:spPr>
          <a:xfrm>
            <a:off x="6229350" y="405765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0.5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8237" name="Object 8236"/>
          <p:cNvGraphicFramePr/>
          <p:nvPr/>
        </p:nvGraphicFramePr>
        <p:xfrm>
          <a:off x="2517775" y="2214563"/>
          <a:ext cx="10493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" imgW="494665" imgH="405765" progId="Equation.DSMT4">
                  <p:embed/>
                </p:oleObj>
              </mc:Choice>
              <mc:Fallback>
                <p:oleObj name="" r:id="rId1" imgW="494665" imgH="405765" progId="Equation.DSMT4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17775" y="2214563"/>
                        <a:ext cx="104933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8" name="Object 8237"/>
          <p:cNvGraphicFramePr/>
          <p:nvPr/>
        </p:nvGraphicFramePr>
        <p:xfrm>
          <a:off x="5838825" y="2195513"/>
          <a:ext cx="10477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3" imgW="494665" imgH="405765" progId="Equation.DSMT4">
                  <p:embed/>
                </p:oleObj>
              </mc:Choice>
              <mc:Fallback>
                <p:oleObj name="" r:id="rId3" imgW="494665" imgH="405765" progId="Equation.DSMT4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38825" y="2195513"/>
                        <a:ext cx="1047750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9" name="Text Box 8238"/>
          <p:cNvSpPr txBox="1"/>
          <p:nvPr/>
        </p:nvSpPr>
        <p:spPr>
          <a:xfrm>
            <a:off x="2552700" y="592455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50%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8240" name="Text Box 8239"/>
          <p:cNvSpPr txBox="1"/>
          <p:nvPr/>
        </p:nvSpPr>
        <p:spPr>
          <a:xfrm>
            <a:off x="6134100" y="584835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50%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 animBg="1"/>
      <p:bldP spid="8236" grpId="0" animBg="1"/>
      <p:bldP spid="8239" grpId="0" animBg="1"/>
      <p:bldP spid="82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18" name="Group 9217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9219" name="Text Box 9218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20" name="Text Box 9219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21" name="Text Box 9220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22" name="Rectangle 9221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3" name="Rectangle 9222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4" name="Rectangle 9223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5" name="Rectangle 9224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6" name="Rectangle 9225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7" name="Rectangle 9226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8" name="Rectangle 9227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29" name="Rectangle 9228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0" name="Rectangle 9229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1" name="Rectangle 9230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2" name="Rectangle 9231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3" name="Rectangle 9232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4" name="Rectangle 9233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5" name="Rectangle 9234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6" name="Rectangle 9235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7" name="Rectangle 9236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8" name="Rectangle 9237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39" name="Rectangle 9238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0" name="Rectangle 9239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1" name="Rectangle 9240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2" name="Text Box 9241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43" name="Rectangle 9242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4" name="Rectangle 9243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5" name="Rectangle 9244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6" name="Rectangle 9245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7" name="Rectangle 9246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8" name="Rectangle 9247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49" name="Rectangle 9248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0" name="Rectangle 9249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1" name="Rectangle 9250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2" name="Rectangle 9251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253" name="Text Box 9252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54" name="Text Box 9253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55" name="Text Box 9254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56" name="Text Box 9255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57" name="Text Box 9256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58" name="Text Box 9257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9259" name="Text Box 9258"/>
          <p:cNvSpPr txBox="1"/>
          <p:nvPr/>
        </p:nvSpPr>
        <p:spPr>
          <a:xfrm>
            <a:off x="3771900" y="405765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0.9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9260" name="Text Box 9259"/>
          <p:cNvSpPr txBox="1"/>
          <p:nvPr/>
        </p:nvSpPr>
        <p:spPr>
          <a:xfrm>
            <a:off x="7658100" y="409575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0.1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9261" name="Object 9260"/>
          <p:cNvGraphicFramePr/>
          <p:nvPr/>
        </p:nvGraphicFramePr>
        <p:xfrm>
          <a:off x="3978275" y="215741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78275" y="215741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2" name="Object 9261"/>
          <p:cNvGraphicFramePr/>
          <p:nvPr/>
        </p:nvGraphicFramePr>
        <p:xfrm>
          <a:off x="7769225" y="2214563"/>
          <a:ext cx="482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69225" y="2214563"/>
                        <a:ext cx="482600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3" name="Text Box 9262"/>
          <p:cNvSpPr txBox="1"/>
          <p:nvPr/>
        </p:nvSpPr>
        <p:spPr>
          <a:xfrm>
            <a:off x="3943350" y="586740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90%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9264" name="Text Box 9263"/>
          <p:cNvSpPr txBox="1"/>
          <p:nvPr/>
        </p:nvSpPr>
        <p:spPr>
          <a:xfrm>
            <a:off x="7258050" y="590550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10%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0242" name="Text Box 10241"/>
          <p:cNvSpPr txBox="1"/>
          <p:nvPr/>
        </p:nvSpPr>
        <p:spPr>
          <a:xfrm>
            <a:off x="2724150" y="405765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0.6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0243" name="Text Box 10242"/>
          <p:cNvSpPr txBox="1"/>
          <p:nvPr/>
        </p:nvSpPr>
        <p:spPr>
          <a:xfrm>
            <a:off x="6419850" y="405765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0.4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10244" name="Object 10243"/>
          <p:cNvGraphicFramePr/>
          <p:nvPr/>
        </p:nvGraphicFramePr>
        <p:xfrm>
          <a:off x="2495550" y="219551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95550" y="219551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0244"/>
          <p:cNvGraphicFramePr/>
          <p:nvPr/>
        </p:nvGraphicFramePr>
        <p:xfrm>
          <a:off x="5940425" y="2214563"/>
          <a:ext cx="482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0425" y="2214563"/>
                        <a:ext cx="482600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10245"/>
          <p:cNvSpPr txBox="1"/>
          <p:nvPr/>
        </p:nvSpPr>
        <p:spPr>
          <a:xfrm>
            <a:off x="1790700" y="588645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30%</a:t>
            </a:r>
            <a:endParaRPr>
              <a:latin typeface="Comic Sans MS" panose="030F0702030302020204" pitchFamily="66" charset="0"/>
            </a:endParaRPr>
          </a:p>
        </p:txBody>
      </p:sp>
      <p:grpSp>
        <p:nvGrpSpPr>
          <p:cNvPr id="10247" name="Group 10246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10248" name="Text Box 10247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9" name="Text Box 10248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0" name="Text Box 10249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1" name="Rectangle 10250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2" name="Rectangle 10251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3" name="Rectangle 10252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4" name="Rectangle 10253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5" name="Rectangle 10254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6" name="Rectangle 10255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7" name="Rectangle 10256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8" name="Rectangle 10257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9" name="Rectangle 10258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0" name="Rectangle 10259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1" name="Rectangle 10260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2" name="Rectangle 10261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3" name="Rectangle 10262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4" name="Rectangle 10263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5" name="Rectangle 10264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6" name="Rectangle 10265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7" name="Rectangle 10266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8" name="Rectangle 10267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9" name="Rectangle 10268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0" name="Rectangle 10269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1" name="Text Box 10270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2" name="Rectangle 10271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3" name="Rectangle 10272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4" name="Rectangle 10273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5" name="Rectangle 10274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6" name="Rectangle 10275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7" name="Rectangle 10276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8" name="Rectangle 10277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79" name="Rectangle 10278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80" name="Rectangle 10279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81" name="Rectangle 10280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82" name="Text Box 10281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83" name="Text Box 10282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84" name="Text Box 10283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85" name="Text Box 10284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86" name="Text Box 10285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87" name="Text Box 10286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0288" name="Text Box 10287"/>
          <p:cNvSpPr txBox="1"/>
          <p:nvPr/>
        </p:nvSpPr>
        <p:spPr>
          <a:xfrm>
            <a:off x="5391150" y="586740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70%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6" grpId="0" animBg="1"/>
      <p:bldP spid="102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1266" name="Group 11265"/>
          <p:cNvGrpSpPr/>
          <p:nvPr/>
        </p:nvGrpSpPr>
        <p:grpSpPr>
          <a:xfrm>
            <a:off x="742950" y="323850"/>
            <a:ext cx="8204200" cy="5821363"/>
            <a:chOff x="468" y="204"/>
            <a:chExt cx="5168" cy="3667"/>
          </a:xfrm>
        </p:grpSpPr>
        <p:sp>
          <p:nvSpPr>
            <p:cNvPr id="11267" name="Text Box 11266"/>
            <p:cNvSpPr txBox="1"/>
            <p:nvPr/>
          </p:nvSpPr>
          <p:spPr>
            <a:xfrm>
              <a:off x="5152" y="3632"/>
              <a:ext cx="48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100%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268" name="Text Box 11267"/>
            <p:cNvSpPr txBox="1"/>
            <p:nvPr/>
          </p:nvSpPr>
          <p:spPr>
            <a:xfrm>
              <a:off x="492" y="2496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269" name="Text Box 11268"/>
            <p:cNvSpPr txBox="1"/>
            <p:nvPr/>
          </p:nvSpPr>
          <p:spPr>
            <a:xfrm>
              <a:off x="5236" y="2488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270" name="Rectangle 11269"/>
            <p:cNvSpPr/>
            <p:nvPr/>
          </p:nvSpPr>
          <p:spPr>
            <a:xfrm>
              <a:off x="616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1" name="Rectangle 11270"/>
            <p:cNvSpPr/>
            <p:nvPr/>
          </p:nvSpPr>
          <p:spPr>
            <a:xfrm>
              <a:off x="108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2" name="Rectangle 11271"/>
            <p:cNvSpPr/>
            <p:nvPr/>
          </p:nvSpPr>
          <p:spPr>
            <a:xfrm>
              <a:off x="1563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3" name="Rectangle 11272"/>
            <p:cNvSpPr/>
            <p:nvPr/>
          </p:nvSpPr>
          <p:spPr>
            <a:xfrm>
              <a:off x="203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4" name="Rectangle 11273"/>
            <p:cNvSpPr/>
            <p:nvPr/>
          </p:nvSpPr>
          <p:spPr>
            <a:xfrm>
              <a:off x="2508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5" name="Rectangle 11274"/>
            <p:cNvSpPr/>
            <p:nvPr/>
          </p:nvSpPr>
          <p:spPr>
            <a:xfrm>
              <a:off x="2981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6" name="Rectangle 11275"/>
            <p:cNvSpPr/>
            <p:nvPr/>
          </p:nvSpPr>
          <p:spPr>
            <a:xfrm>
              <a:off x="3454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7" name="Rectangle 11276"/>
            <p:cNvSpPr/>
            <p:nvPr/>
          </p:nvSpPr>
          <p:spPr>
            <a:xfrm>
              <a:off x="3928" y="233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8" name="Rectangle 11277"/>
            <p:cNvSpPr/>
            <p:nvPr/>
          </p:nvSpPr>
          <p:spPr>
            <a:xfrm>
              <a:off x="4399" y="233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9" name="Rectangle 11278"/>
            <p:cNvSpPr/>
            <p:nvPr/>
          </p:nvSpPr>
          <p:spPr>
            <a:xfrm>
              <a:off x="4873" y="233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0" name="Rectangle 11279"/>
            <p:cNvSpPr/>
            <p:nvPr/>
          </p:nvSpPr>
          <p:spPr>
            <a:xfrm>
              <a:off x="592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1" name="Rectangle 11280"/>
            <p:cNvSpPr/>
            <p:nvPr/>
          </p:nvSpPr>
          <p:spPr>
            <a:xfrm>
              <a:off x="106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2" name="Rectangle 11281"/>
            <p:cNvSpPr/>
            <p:nvPr/>
          </p:nvSpPr>
          <p:spPr>
            <a:xfrm>
              <a:off x="1539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3" name="Rectangle 11282"/>
            <p:cNvSpPr/>
            <p:nvPr/>
          </p:nvSpPr>
          <p:spPr>
            <a:xfrm>
              <a:off x="201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4" name="Rectangle 11283"/>
            <p:cNvSpPr/>
            <p:nvPr/>
          </p:nvSpPr>
          <p:spPr>
            <a:xfrm>
              <a:off x="2484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5" name="Rectangle 11284"/>
            <p:cNvSpPr/>
            <p:nvPr/>
          </p:nvSpPr>
          <p:spPr>
            <a:xfrm>
              <a:off x="2957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6" name="Rectangle 11285"/>
            <p:cNvSpPr/>
            <p:nvPr/>
          </p:nvSpPr>
          <p:spPr>
            <a:xfrm>
              <a:off x="3430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7" name="Rectangle 11286"/>
            <p:cNvSpPr/>
            <p:nvPr/>
          </p:nvSpPr>
          <p:spPr>
            <a:xfrm>
              <a:off x="3904" y="3480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8" name="Rectangle 11287"/>
            <p:cNvSpPr/>
            <p:nvPr/>
          </p:nvSpPr>
          <p:spPr>
            <a:xfrm>
              <a:off x="4375" y="3480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9" name="Rectangle 11288"/>
            <p:cNvSpPr/>
            <p:nvPr/>
          </p:nvSpPr>
          <p:spPr>
            <a:xfrm>
              <a:off x="4849" y="3480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0" name="Text Box 11289"/>
            <p:cNvSpPr txBox="1"/>
            <p:nvPr/>
          </p:nvSpPr>
          <p:spPr>
            <a:xfrm>
              <a:off x="468" y="3640"/>
              <a:ext cx="35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>
                  <a:solidFill>
                    <a:schemeClr val="accent2"/>
                  </a:solidFill>
                  <a:latin typeface="Comic Sans MS" panose="030F0702030302020204" pitchFamily="66" charset="0"/>
                </a:rPr>
                <a:t>0%</a:t>
              </a:r>
              <a:endParaRPr sz="180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291" name="Rectangle 11290"/>
            <p:cNvSpPr/>
            <p:nvPr/>
          </p:nvSpPr>
          <p:spPr>
            <a:xfrm>
              <a:off x="608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2" name="Rectangle 11291"/>
            <p:cNvSpPr/>
            <p:nvPr/>
          </p:nvSpPr>
          <p:spPr>
            <a:xfrm>
              <a:off x="108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5882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3" name="Rectangle 11292"/>
            <p:cNvSpPr/>
            <p:nvPr/>
          </p:nvSpPr>
          <p:spPr>
            <a:xfrm>
              <a:off x="1555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4" name="Rectangle 11293"/>
            <p:cNvSpPr/>
            <p:nvPr/>
          </p:nvSpPr>
          <p:spPr>
            <a:xfrm>
              <a:off x="202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5" name="Rectangle 11294"/>
            <p:cNvSpPr/>
            <p:nvPr/>
          </p:nvSpPr>
          <p:spPr>
            <a:xfrm>
              <a:off x="2500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6" name="Rectangle 11295"/>
            <p:cNvSpPr/>
            <p:nvPr/>
          </p:nvSpPr>
          <p:spPr>
            <a:xfrm>
              <a:off x="2973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7" name="Rectangle 11296"/>
            <p:cNvSpPr/>
            <p:nvPr/>
          </p:nvSpPr>
          <p:spPr>
            <a:xfrm>
              <a:off x="3446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8" name="Rectangle 11297"/>
            <p:cNvSpPr/>
            <p:nvPr/>
          </p:nvSpPr>
          <p:spPr>
            <a:xfrm>
              <a:off x="3920" y="1159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9" name="Rectangle 11298"/>
            <p:cNvSpPr/>
            <p:nvPr/>
          </p:nvSpPr>
          <p:spPr>
            <a:xfrm>
              <a:off x="4391" y="1159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0" name="Rectangle 11299"/>
            <p:cNvSpPr/>
            <p:nvPr/>
          </p:nvSpPr>
          <p:spPr>
            <a:xfrm>
              <a:off x="4865" y="1159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5882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5882"/>
                    <a:invGamma/>
                  </a:srgbClr>
                </a:gs>
              </a:gsLst>
              <a:lin ang="5400000" scaled="1"/>
              <a:tileRect/>
            </a:gradFill>
            <a:ln w="63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1" name="Text Box 11300"/>
            <p:cNvSpPr txBox="1"/>
            <p:nvPr/>
          </p:nvSpPr>
          <p:spPr>
            <a:xfrm>
              <a:off x="524" y="1385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0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302" name="Text Box 11301"/>
            <p:cNvSpPr txBox="1"/>
            <p:nvPr/>
          </p:nvSpPr>
          <p:spPr>
            <a:xfrm>
              <a:off x="5216" y="1361"/>
              <a:ext cx="22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8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1</a:t>
              </a:r>
              <a:endParaRPr sz="18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303" name="Text Box 11302"/>
            <p:cNvSpPr txBox="1"/>
            <p:nvPr/>
          </p:nvSpPr>
          <p:spPr>
            <a:xfrm>
              <a:off x="942" y="204"/>
              <a:ext cx="4082" cy="288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66275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Fractions, Decimals and Percentages</a:t>
              </a:r>
              <a:endParaRPr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304" name="Text Box 11303"/>
            <p:cNvSpPr txBox="1"/>
            <p:nvPr/>
          </p:nvSpPr>
          <p:spPr>
            <a:xfrm>
              <a:off x="2405" y="729"/>
              <a:ext cx="92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Fraction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305" name="Text Box 11304"/>
            <p:cNvSpPr txBox="1"/>
            <p:nvPr/>
          </p:nvSpPr>
          <p:spPr>
            <a:xfrm>
              <a:off x="2465" y="1954"/>
              <a:ext cx="863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Decimal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306" name="Text Box 11305"/>
            <p:cNvSpPr txBox="1"/>
            <p:nvPr/>
          </p:nvSpPr>
          <p:spPr>
            <a:xfrm>
              <a:off x="2391" y="3130"/>
              <a:ext cx="1055" cy="269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66275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200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Percentage</a:t>
              </a:r>
              <a:endParaRPr sz="2200" b="1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1307" name="Text Box 11306"/>
          <p:cNvSpPr txBox="1"/>
          <p:nvPr/>
        </p:nvSpPr>
        <p:spPr>
          <a:xfrm>
            <a:off x="2019300" y="4095750"/>
            <a:ext cx="70485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0.4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1308" name="Text Box 11307"/>
          <p:cNvSpPr txBox="1"/>
          <p:nvPr/>
        </p:nvSpPr>
        <p:spPr>
          <a:xfrm>
            <a:off x="5848350" y="4076700"/>
            <a:ext cx="70485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0.6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11309" name="Object 11308"/>
          <p:cNvGraphicFramePr/>
          <p:nvPr/>
        </p:nvGraphicFramePr>
        <p:xfrm>
          <a:off x="1657350" y="2176463"/>
          <a:ext cx="4841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228600" imgH="405765" progId="Equation.DSMT4">
                  <p:embed/>
                </p:oleObj>
              </mc:Choice>
              <mc:Fallback>
                <p:oleObj name="" r:id="rId1" imgW="228600" imgH="405765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57350" y="2176463"/>
                        <a:ext cx="484188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FFFF99"/>
                          </a:gs>
                          <a:gs pos="100000">
                            <a:srgbClr val="FFFF99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0" name="Object 11309"/>
          <p:cNvGraphicFramePr/>
          <p:nvPr/>
        </p:nvGraphicFramePr>
        <p:xfrm>
          <a:off x="5749925" y="2195513"/>
          <a:ext cx="482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3" imgW="228600" imgH="405765" progId="Equation.DSMT4">
                  <p:embed/>
                </p:oleObj>
              </mc:Choice>
              <mc:Fallback>
                <p:oleObj name="" r:id="rId3" imgW="228600" imgH="405765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49925" y="2195513"/>
                        <a:ext cx="482600" cy="8604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  <a:gs pos="50000">
                            <a:srgbClr val="EAEAEA"/>
                          </a:gs>
                          <a:gs pos="100000">
                            <a:srgbClr val="EAEAEA">
                              <a:gamma/>
                              <a:shade val="56078"/>
                              <a:invGamma/>
                            </a:srgbClr>
                          </a:gs>
                        </a:gsLst>
                        <a:lin ang="5400000" scaled="1"/>
                        <a:tileRect/>
                      </a:gra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1" name="Text Box 11310"/>
          <p:cNvSpPr txBox="1"/>
          <p:nvPr/>
        </p:nvSpPr>
        <p:spPr>
          <a:xfrm>
            <a:off x="3257550" y="5886450"/>
            <a:ext cx="952500" cy="457200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80%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1312" name="Text Box 11311"/>
          <p:cNvSpPr txBox="1"/>
          <p:nvPr/>
        </p:nvSpPr>
        <p:spPr>
          <a:xfrm>
            <a:off x="7277100" y="5905500"/>
            <a:ext cx="952500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56078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20%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2078</Words>
  <Application>WPS Presentation</Application>
  <PresentationFormat>On-screen Show</PresentationFormat>
  <Paragraphs>882</Paragraphs>
  <Slides>20</Slides>
  <Notes>0</Notes>
  <HiddenSlides>4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187</vt:i4>
      </vt:variant>
      <vt:variant>
        <vt:lpstr>幻灯片标题</vt:lpstr>
      </vt:variant>
      <vt:variant>
        <vt:i4>20</vt:i4>
      </vt:variant>
    </vt:vector>
  </HeadingPairs>
  <TitlesOfParts>
    <vt:vector size="217" baseType="lpstr">
      <vt:lpstr>Arial</vt:lpstr>
      <vt:lpstr>SimSun</vt:lpstr>
      <vt:lpstr>Wingdings</vt:lpstr>
      <vt:lpstr>Times New Roman</vt:lpstr>
      <vt:lpstr>Comic Sans MS</vt:lpstr>
      <vt:lpstr>微软雅黑</vt:lpstr>
      <vt:lpstr>Monospace</vt:lpstr>
      <vt:lpstr>Arial Unicode MS</vt:lpstr>
      <vt:lpstr>Calibri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CROWLEY</dc:creator>
  <cp:lastModifiedBy>mathssite.com</cp:lastModifiedBy>
  <cp:revision>4</cp:revision>
  <dcterms:created xsi:type="dcterms:W3CDTF">2019-04-12T11:22:04Z</dcterms:created>
  <dcterms:modified xsi:type="dcterms:W3CDTF">2019-04-12T11:22:04Z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