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fntdata" ContentType="application/x-fontdata"/>
  <Default Extension="bmp" ContentType="image/bmp"/>
  <Default Extension="jpeg" ContentType="image/jpeg"/>
  <Default Extension="png" ContentType="image/png"/>
  <Default Extension="gif" ContentType="image/gif"/>
  <Default Extension="tif" ContentType="image/tif"/>
  <Default Extension="emf" ContentType="image/x-emf"/>
  <Default Extension="wmf" ContentType="image/x-wmf"/>
  <Default Extension="pct" ContentType="image/pct"/>
  <Default Extension="pcx" ContentType="image/pcx"/>
  <Default Extension="tga" ContentType="image/tga"/>
  <Default Extension="avi" ContentType="video/avi"/>
  <Default Extension="wmv" ContentType="video/wmv"/>
  <Default Extension="mpg" ContentType="video/mpeg"/>
  <Default Extension="mpeg" ContentType="video/mpeg"/>
  <Default Extension="mp2" ContentType="video/mpeg"/>
  <Default Extension="mp4" ContentType="video/mpeg"/>
  <Default Extension="wma" ContentType="audio/x-ms-wma"/>
  <Default Extension="mid" ContentType="audio/unknown"/>
  <Default Extension="midi" ContentType="audio/unknown"/>
  <Default Extension="rmi" ContentType="audio/unknown"/>
  <Default Extension="mp3" ContentType="audio/unknown"/>
  <Default Extension="wav" ContentType="audio/wav"/>
  <Default Extension="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</Types>
</file>

<file path=_rels/.rels><?xml version="1.0" encoding="UTF-8" standalone="yes" 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</file>

<file path=ppt/presentation.xml><?xml version="1.0" encoding="utf-8"?>
<p:presentation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ldMasterIdLst>
    <p:sldMasterId id="2147483648" r:id="rId5"/>
  </p:sldMasterIdLst>
  <p:sldIdLst>
    <p:sldId id="256" r:id="rId6"/>
  </p:sldIdLst>
  <p:sldSz cx="9906000" cy="6858000"/>
  <p:notesSz cx="6858000" cy="9144000"/>
  <p:defaultTextStyle>
    <a:lvl1pPr marL="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2400" b="0" i="0" u="none" strike="noStrike" kern="1" spc="0" baseline="0">
        <a:solidFill>
          <a:schemeClr val="tx1"/>
        </a:solidFill>
        <a:effectLst/>
        <a:txBgFill val="auto"/>
        <a:latin typeface="Times New Roman" pitchFamily="1" charset="0"/>
        <a:ea typeface="Times New Roman" pitchFamily="1" charset="0"/>
        <a:cs typeface="Times New Roman" pitchFamily="1" charset="0"/>
      </a:defRPr>
    </a:lvl1pPr>
    <a:lvl2pPr marL="457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2400" b="0" i="0" u="none" strike="noStrike" kern="1" spc="0" baseline="0">
        <a:solidFill>
          <a:schemeClr val="tx1"/>
        </a:solidFill>
        <a:effectLst/>
        <a:txBgFill val="auto"/>
        <a:latin typeface="Times New Roman" pitchFamily="1" charset="0"/>
        <a:ea typeface="Times New Roman" pitchFamily="1" charset="0"/>
        <a:cs typeface="Times New Roman" pitchFamily="1" charset="0"/>
      </a:defRPr>
    </a:lvl2pPr>
    <a:lvl3pPr marL="914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2400" b="0" i="0" u="none" strike="noStrike" kern="1" spc="0" baseline="0">
        <a:solidFill>
          <a:schemeClr val="tx1"/>
        </a:solidFill>
        <a:effectLst/>
        <a:txBgFill val="auto"/>
        <a:latin typeface="Times New Roman" pitchFamily="1" charset="0"/>
        <a:ea typeface="Times New Roman" pitchFamily="1" charset="0"/>
        <a:cs typeface="Times New Roman" pitchFamily="1" charset="0"/>
      </a:defRPr>
    </a:lvl3pPr>
    <a:lvl4pPr marL="1371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2400" b="0" i="0" u="none" strike="noStrike" kern="1" spc="0" baseline="0">
        <a:solidFill>
          <a:schemeClr val="tx1"/>
        </a:solidFill>
        <a:effectLst/>
        <a:txBgFill val="auto"/>
        <a:latin typeface="Times New Roman" pitchFamily="1" charset="0"/>
        <a:ea typeface="Times New Roman" pitchFamily="1" charset="0"/>
        <a:cs typeface="Times New Roman" pitchFamily="1" charset="0"/>
      </a:defRPr>
    </a:lvl4pPr>
    <a:lvl5pPr marL="18288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2400" b="0" i="0" u="none" strike="noStrike" kern="1" spc="0" baseline="0">
        <a:solidFill>
          <a:schemeClr val="tx1"/>
        </a:solidFill>
        <a:effectLst/>
        <a:txBgFill val="auto"/>
        <a:latin typeface="Times New Roman" pitchFamily="1" charset="0"/>
        <a:ea typeface="Times New Roman" pitchFamily="1" charset="0"/>
        <a:cs typeface="Times New Roman" pitchFamily="1" charset="0"/>
      </a:defRPr>
    </a:lvl5pPr>
  </p:defaultTextStyle>
</p:presentation>
</file>

<file path=ppt/presProps.xml><?xml version="1.0" encoding="utf-8"?>
<p:presentationP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howPr showNarration="1">
    <p:penClr>
      <a:srgbClr val="0000FF"/>
    </p:penClr>
  </p:showPr>
  <p:extLst>
    <p:ext uri="smNativeData">
      <pr:smAppRevision xmlns:pr="smNativeData" dt="1555520708" val="960" rev64="64" revOS="3"/>
      <pr:smFileRevision xmlns:pr="smNativeData" dt="1555520708" val="0"/>
      <pr:guideOptions xmlns:pr="smNativeData" dt="1555520708" snapToGrid="1" snapToBorders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lideViewPr>
    <p:cSldViewPr>
      <p:cViewPr varScale="1">
        <p:scale>
          <a:sx n="60" d="100"/>
          <a:sy n="60" d="100"/>
        </p:scale>
        <p:origin x="1145" y="209"/>
      </p:cViewPr>
      <p:guideLst x="0" y="0"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sorterViewPr>
    <p:cViewPr>
      <p:scale>
        <a:sx n="16" d="100"/>
        <a:sy n="16" d="100"/>
      </p:scale>
      <p:origin x="0" y="0"/>
    </p:cViewPr>
  </p:sorterViewPr>
  <p:notesViewPr>
    <p:cSldViewPr>
      <p:cViewPr>
        <p:scale>
          <a:sx n="60" d="100"/>
          <a:sy n="60" d="100"/>
        </p:scale>
        <p:origin x="1145" y="209"/>
      </p:cViewPr>
    </p:cSldViewPr>
  </p:notesViewPr>
  <p:gridSpacing cx="71755" cy="71755"/>
</p:viewPr>
</file>

<file path=ppt/_rels/presentation.xml.rels><?xml version="1.0" encoding="UTF-8" standalone="yes" 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tableStyles" Target="tableStyles.xml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/Relationships>
</file>

<file path=ppt/slideLayouts/_rels/slideLayout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xFy3XBMAAAAlAAAAZAAAAA8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SBAAAGg0AAF44AAAmFgAAAAAAACYAAAAIAAAAAQAAAAAAAAA="/>
              </a:ext>
            </a:extLst>
          </p:cNvSpPr>
          <p:nvPr>
            <p:ph type="ctrTitle"/>
          </p:nvPr>
        </p:nvSpPr>
        <p:spPr>
          <a:xfrm>
            <a:off x="742950" y="2129790"/>
            <a:ext cx="8420100" cy="1470660"/>
          </a:xfr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3_xFy3XBMAAAAlAAAAZAAAAA8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kCQAA6BcAAMwzAACwIgAAAAAAACYAAAAIAAAAAQAAAAAAAAA="/>
              </a:ext>
            </a:extLst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/>
          <a:p>
            <a:pPr/>
            <a:r>
              <a:t>Click to edit Master subtitle style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xFy3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EAc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SBAAAcCYAAEQRAABA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0B6EFD56-18E6-3B0B-A8D6-EE5EB3985EBB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xFy3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SFAAAcCYAAB4oAABA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xFy3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sKwAAcCYAAF44AABA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2DF225B2-FCC0-A7D3-8E4A-0A866B04785F}" type="slidenum">
              <a:t/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xFy3XBMAAAAlAAAAZA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EyVT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SBAAAwAMAAF44AADICg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xFy3XBMAAAAlAAAAZAAAAA0AAAAAkAAAAEgAAACQAAAASAAAAAAAAAAAAAAAAQ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RGeUs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SBAAAMAwAAF44AACAJQAAEAAAACYAAAAIAAAAAgAAAAAAAAA="/>
              </a:ext>
            </a:extLst>
          </p:cNvSpPr>
          <p:nvPr>
            <p:ph idx="1"/>
          </p:nvPr>
        </p:nvSpPr>
        <p:spPr/>
        <p:txBody>
          <a:bodyPr vert="vert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xFy3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SBAAAcCYAAEQRAABA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2196D17F-31CC-C327-822E-C7729F607492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xFy3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E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SFAAAcCYAAB4oAABA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xFy3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Oo25ic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sKwAAcCYAAF44AABA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C571F5E-10D1-02E9-9FEF-E6BC51A169B3}" type="slidenum">
              <a:t/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xFy3XBMAAAAlAAAAZAAAAA0AAAAAkAAAAEgAAACQAAAASAAAAAAAAAACAAAAAQ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uLAAAsAEAAOQ5AACwJQAAEAAAACYAAAAIAAAAgwAAAAAAAAA="/>
              </a:ext>
            </a:extLst>
          </p:cNvSpPr>
          <p:nvPr>
            <p:ph type="title"/>
          </p:nvPr>
        </p:nvSpPr>
        <p:spPr>
          <a:xfrm>
            <a:off x="7181850" y="274320"/>
            <a:ext cx="2228850" cy="5852160"/>
          </a:xfrm>
        </p:spPr>
        <p:txBody>
          <a:bodyPr vert="vert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xFy3XBMAAAAlAAAAZAAAAA0AAAAAkAAAAEgAAACQAAAASAAAAAAAAAAAAAAAAQ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MAwAAsAEAACkrAACwJQAAEAAAACYAAAAIAAAAAwAAAAAAAAA="/>
              </a:ext>
            </a:extLst>
          </p:cNvSpPr>
          <p:nvPr>
            <p:ph idx="1"/>
          </p:nvPr>
        </p:nvSpPr>
        <p:spPr>
          <a:xfrm>
            <a:off x="495300" y="274320"/>
            <a:ext cx="6520815" cy="5852160"/>
          </a:xfrm>
        </p:spPr>
        <p:txBody>
          <a:bodyPr vert="vert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xFy3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SBAAAcCYAAEQRAABA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3A7D571D-53D7-28A1-99C5-A5F4198B6FF0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xFy3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IU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SFAAAcCYAAB4oAABA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xFy3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sKwAAcCYAAF44AABA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16970E8C-C2FB-C2F8-B52F-34AD40614361}" type="slidenum">
              <a:t/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xFy3XBMAAAAlAAAAZA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SBAAAwAMAAF44AADICg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xFy3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kAY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SBAAAMAwAAF44AACAJQAAEAAAACYAAAAIAAAAAAAAAAAAAAA="/>
              </a:ext>
            </a:extLst>
          </p:cNvSpPr>
          <p:nvPr>
            <p:ph idx="1"/>
          </p:nvPr>
        </p:nvSpPr>
        <p:spPr/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xFy3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SBAAAcCYAAEQRAABA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188B5652-1CF5-DEA0-BB33-EAF5187D4DBF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xFy3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SFAAAcCYAAB4oAABA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xFy3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sKwAAcCYAAF44AABA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4707849D-D3AA-5272-E4BF-2527CAF11270}" type="slidenum">
              <a:t/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xFy3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BAAAHBsAAJw4AAB9IwAAEAAAACYAAAAIAAAAgQAAAAAAAAA="/>
              </a:ext>
            </a:extLst>
          </p:cNvSpPr>
          <p:nvPr>
            <p:ph type="title"/>
          </p:nvPr>
        </p:nvSpPr>
        <p:spPr>
          <a:xfrm>
            <a:off x="782320" y="4406900"/>
            <a:ext cx="8420100" cy="1362075"/>
          </a:xfrm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xFy3XBMAAAAlAAAAZAAAAA0AAAAAkAAAAEgAAACQAAAASA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BAAA4REAAJw4AAAcGwAAEAAAACYAAAAIAAAAgQAAAAAAAAA="/>
              </a:ext>
            </a:extLst>
          </p:cNvSpPr>
          <p:nvPr>
            <p:ph idx="1"/>
          </p:nvPr>
        </p:nvSpPr>
        <p:spPr>
          <a:xfrm>
            <a:off x="782320" y="2906395"/>
            <a:ext cx="8420100" cy="1500505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xFy3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MASj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SBAAAcCYAAEQRAABA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2E2F3227-69C3-7AC4-8D97-9F917CD97BCA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xFy3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53A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SFAAAcCYAAB4oAABA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xFy3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MAMUE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sKwAAcCYAAF44AABA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4C3019E0-AEA1-65EF-EF88-58BA57C6190D}" type="slidenum">
              <a:t/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ColTx">
  <p:cSld name="Title and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xFy3XBMAAAAlAAAAZA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SBAAAwAMAAF44AADICg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xFy3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MAwAA2AkAAPcdAACwJQAAEAAAACYAAAAIAAAAAQAAAAAAAAA="/>
              </a:ext>
            </a:extLst>
          </p:cNvSpPr>
          <p:nvPr>
            <p:ph sz="half" idx="1"/>
          </p:nvPr>
        </p:nvSpPr>
        <p:spPr>
          <a:xfrm>
            <a:off x="495300" y="1600200"/>
            <a:ext cx="4375785" cy="452628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xFy3XBMAAAAlAAAAZAAAAA8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MA2j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5HgAA2AkAAOQ5AACwJQAAAAAAACYAAAAIAAAAAQAAAAAAAAA="/>
              </a:ext>
            </a:extLst>
          </p:cNvSpPr>
          <p:nvPr>
            <p:ph sz="half" idx="2"/>
          </p:nvPr>
        </p:nvSpPr>
        <p:spPr>
          <a:xfrm>
            <a:off x="5034915" y="1600200"/>
            <a:ext cx="4375785" cy="452628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xFy3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DKwA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SBAAAcCYAAEQRAABA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3466CBF0-BED9-333D-97DE-48688590611D}" type="datetime1">
              <a:t/>
            </a:fld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xFy3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7BA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SFAAAcCYAAB4oAABA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xFy3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MAvkY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sKwAAcCYAAF44AABA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52FBB328-66BF-AE45-F143-9010FD0D07C5}" type="slidenum">
              <a:t/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xFy3XBMAAAAlAAAAZA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EyVT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SBAAAwAMAAF44AADICg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3"/>
          <p:cNvSpPr>
            <a:spLocks noGrp="1" noChangeArrowheads="1"/>
            <a:extLst>
              <a:ext uri="smNativeData">
                <pr:smNativeData xmlns:pr="smNativeData" val="SMDATA_13_xFy3XBMAAAAlAAAAZAAAAA0AAAAAkAAAAEgAAACQAAAASA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QAI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MAwAAcQkAAPgdAABhDQAAEAAAACYAAAAIAAAAgQAAAAAAAAA="/>
              </a:ext>
            </a:extLst>
          </p:cNvSpPr>
          <p:nvPr>
            <p:ph idx="1"/>
          </p:nvPr>
        </p:nvSpPr>
        <p:spPr>
          <a:xfrm>
            <a:off x="495300" y="1534795"/>
            <a:ext cx="4376420" cy="64008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xFy3XBMAAAAlAAAAZAAAAA8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LpLAjU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MAwAAYQ0AAPgdAACwJQAAAAAAACYAAAAIAAAAAQAAAAAAAAA="/>
              </a:ext>
            </a:extLst>
          </p:cNvSpPr>
          <p:nvPr>
            <p:ph sz="half" idx="2"/>
          </p:nvPr>
        </p:nvSpPr>
        <p:spPr>
          <a:xfrm>
            <a:off x="495300" y="2174875"/>
            <a:ext cx="4376420" cy="3951605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SlideText2"/>
          <p:cNvSpPr>
            <a:spLocks noGrp="1" noChangeArrowheads="1"/>
            <a:extLst>
              <a:ext uri="smNativeData">
                <pr:smNativeData xmlns:pr="smNativeData" val="SMDATA_13_xFy3XBMAAAAlAAAAZAAAAA8AAAAAkAAAAEgAAACQAAAASA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QAFmk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4HgAAcQkAAOQ5AABhDQAAAAAAACYAAAAIAAAAgQAAAAAAAAA="/>
              </a:ext>
            </a:extLst>
          </p:cNvSpPr>
          <p:nvPr>
            <p:ph idx="3"/>
          </p:nvPr>
        </p:nvSpPr>
        <p:spPr>
          <a:xfrm>
            <a:off x="5034280" y="1534795"/>
            <a:ext cx="4376420" cy="64008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6" name="SlideText4"/>
          <p:cNvSpPr>
            <a:spLocks noGrp="1" noChangeArrowheads="1"/>
            <a:extLst>
              <a:ext uri="smNativeData">
                <pr:smNativeData xmlns:pr="smNativeData" val="SMDATA_13_xFy3XBMAAAAlAAAAZAAAAA8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QAl0g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4HgAAYQ0AAOQ5AACwJQAAAAAAACYAAAAIAAAAAQAAAAAAAAA="/>
              </a:ext>
            </a:extLst>
          </p:cNvSpPr>
          <p:nvPr>
            <p:ph sz="half" idx="4"/>
          </p:nvPr>
        </p:nvSpPr>
        <p:spPr>
          <a:xfrm>
            <a:off x="5034280" y="2174875"/>
            <a:ext cx="4376420" cy="3951605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" name="DateTimeArea1"/>
          <p:cNvSpPr>
            <a:spLocks noGrp="1" noChangeArrowheads="1"/>
            <a:extLst>
              <a:ext uri="smNativeData">
                <pr:smNativeData xmlns:pr="smNativeData" val="SMDATA_13_xFy3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QAj0k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SBAAAcCYAAEQRAABA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271334D4-9ACA-46C2-84AB-6C977AE57239}" type="datetime1">
              <a:t/>
            </a:fld>
          </a:p>
        </p:txBody>
      </p:sp>
      <p:sp>
        <p:nvSpPr>
          <p:cNvPr id="8" name="FooterArea1"/>
          <p:cNvSpPr>
            <a:spLocks noGrp="1" noChangeArrowheads="1"/>
            <a:extLst>
              <a:ext uri="smNativeData">
                <pr:smNativeData xmlns:pr="smNativeData" val="SMDATA_13_xFy3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QAoWU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SFAAAcCYAAB4oAABA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9" name="SlideNumberArea1"/>
          <p:cNvSpPr>
            <a:spLocks noGrp="1" noChangeArrowheads="1"/>
            <a:extLst>
              <a:ext uri="smNativeData">
                <pr:smNativeData xmlns:pr="smNativeData" val="SMDATA_13_xFy3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Jm+3U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sKwAAcCYAAF44AABA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00B7671A-54ED-E291-A30F-A2C4294155F7}" type="slidenum">
              <a:t/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xFy3XBMAAAAlAAAAZA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SBAAAwAMAAF44AADICg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DateTimeArea1"/>
          <p:cNvSpPr>
            <a:spLocks noGrp="1" noChangeArrowheads="1"/>
            <a:extLst>
              <a:ext uri="smNativeData">
                <pr:smNativeData xmlns:pr="smNativeData" val="SMDATA_13_xFy3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SBAAAcCYAAEQRAABA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0EB217EF-A1E3-E7E1-AD0A-57B459445B02}" type="datetime1">
              <a:t/>
            </a:fld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:pr="smNativeData" val="SMDATA_13_xFy3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IOaB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SFAAAcCYAAB4oAABA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:pr="smNativeData" val="SMDATA_13_xFy3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sKwAAcCYAAF44AABA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2C0C78D6-98C1-598E-8FB4-6EDB36FA793B}" type="slidenum">
              <a:t/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xFy3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SBAAAcCYAAEQRAABA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27D094C5-8BCA-8562-8468-7D37DA267228}" type="datetime1">
              <a:t/>
            </a:fld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xFy3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SFAAAcCYAAB4oAABA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val="SMDATA_13_xFy3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sKwAAcCYAAF44AABA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7FC50A81-CF92-90FC-DC7D-39A944332A6C}" type="slidenum">
              <a:t/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xFy3XBMAAAAlAAAAZAAAAA0AAAAAkAAAAEgAAACQAAAASA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EyVT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MAwAArgEAABgXAADUCAAAEAAAACYAAAAIAAAAgQAAAAAAAAA="/>
              </a:ext>
            </a:extLst>
          </p:cNvSpPr>
          <p:nvPr>
            <p:ph type="title"/>
          </p:nvPr>
        </p:nvSpPr>
        <p:spPr>
          <a:xfrm>
            <a:off x="495300" y="273050"/>
            <a:ext cx="3258820" cy="116205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xFy3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UFwAArgEAAOQ5AACwJQAAEAAAACYAAAAIAAAAAQAAAAAAAAA="/>
              </a:ext>
            </a:extLst>
          </p:cNvSpPr>
          <p:nvPr>
            <p:ph idx="1"/>
          </p:nvPr>
        </p:nvSpPr>
        <p:spPr>
          <a:xfrm>
            <a:off x="3873500" y="273050"/>
            <a:ext cx="5537200" cy="585343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xFy3XBMAAAAlAAAAZAAAAA8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1skIs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MAwAA1AgAABgXAACwJQAAAAAAACYAAAAIAAAAAQAAAAAAAAA="/>
              </a:ext>
            </a:extLst>
          </p:cNvSpPr>
          <p:nvPr>
            <p:ph sz="half" idx="2"/>
          </p:nvPr>
        </p:nvSpPr>
        <p:spPr>
          <a:xfrm>
            <a:off x="495300" y="1435100"/>
            <a:ext cx="3258820" cy="469138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xFy3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bt5Sc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SBAAAcCYAAEQRAABA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036DDA8F-C1EE-382C-A0D5-3779949B5662}" type="datetime1">
              <a:t/>
            </a:fld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xFy3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7U3J4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SFAAAcCYAAB4oAABA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xFy3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Kixry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sKwAAcCYAAF44AABA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6D1916E1-AF80-4CE0-CEA1-59B558EF380C}" type="slidenum">
              <a:t/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xFy3XBMAAAAlAAAAZAAAAA0AAAAAkAAAAEgAAACQAAAASA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EyVT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yCwAAiB0AAIIwAAAEIQAAEAAAACYAAAAIAAAAgQAAAAAAAAA="/>
              </a:ext>
            </a:extLst>
          </p:cNvSpPr>
          <p:nvPr>
            <p:ph type="title"/>
          </p:nvPr>
        </p:nvSpPr>
        <p:spPr>
          <a:xfrm>
            <a:off x="1941830" y="4800600"/>
            <a:ext cx="5943600" cy="56642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xFy3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ByXr6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yCwAAxgMAAIIwAAAWHQAAEAAAACYAAAAIAAAAAQAAAAAAAAA="/>
              </a:ext>
            </a:extLst>
          </p:cNvSpPr>
          <p:nvPr>
            <p:ph idx="1"/>
          </p:nvPr>
        </p:nvSpPr>
        <p:spPr>
          <a:xfrm>
            <a:off x="1941830" y="613410"/>
            <a:ext cx="5943600" cy="411480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xFy3XBMAAAAlAAAAZAAAAA8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8i3fk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yCwAABCEAAIIwAAD4JQAAAAAAACYAAAAIAAAAAQAAAAAAAAA="/>
              </a:ext>
            </a:extLst>
          </p:cNvSpPr>
          <p:nvPr>
            <p:ph sz="half" idx="2"/>
          </p:nvPr>
        </p:nvSpPr>
        <p:spPr>
          <a:xfrm>
            <a:off x="1941830" y="5367020"/>
            <a:ext cx="5943600" cy="80518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xFy3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J9tpU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SBAAAcCYAAEQRAABA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4928A7CC-82A4-7D51-EA90-7404E9DE1C21}" type="datetime1">
              <a:t/>
            </a:fld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xFy3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HkqU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SFAAAcCYAAB4oAABA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xFy3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Ix504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sKwAAcCYAAF44AABA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123E724F-01FF-6B84-B186-F7D13CC847A2}" type="slidenum">
              <a:t/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 name="Default Desig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xFy3XBMAAAAlAAAAZA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FNvZn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SBAAAwAMAAF44AADICgAAEAAAACYAAAAIAAAA//////////8="/>
              </a:ext>
            </a:extLst>
          </p:cNvSpPr>
          <p:nvPr>
            <p:ph type="title"/>
          </p:nvPr>
        </p:nvSpPr>
        <p:spPr>
          <a:xfrm>
            <a:off x="742950" y="609600"/>
            <a:ext cx="84201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xFy3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FMAZQ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SBAAAMAwAAF44AACAJQAAEAAAACYAAAAIAAAA//////////8="/>
              </a:ext>
            </a:extLst>
          </p:cNvSpPr>
          <p:nvPr>
            <p:ph type="body" idx="1"/>
          </p:nvPr>
        </p:nvSpPr>
        <p:spPr>
          <a:xfrm>
            <a:off x="742950" y="1981200"/>
            <a:ext cx="84201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xFy3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A6vQM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SBAAAcCYAAEQRAABAKQAAEAAAACYAAAAIAAAA//////////8="/>
              </a:ext>
            </a:extLst>
          </p:cNvSpPr>
          <p:nvPr>
            <p:ph type="dt" sz="half" idx="2"/>
          </p:nvPr>
        </p:nvSpPr>
        <p:spPr>
          <a:xfrm>
            <a:off x="742950" y="6248400"/>
            <a:ext cx="206375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  <a:fld id="{0B115692-DCE6-44A0-A8A9-2AF518E75E7F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xFy3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SFAAAcCYAAB4oAABAKQAAEAAAACYAAAAIAAAA//////////8="/>
              </a:ext>
            </a:extLst>
          </p:cNvSpPr>
          <p:nvPr>
            <p:ph type="ftr" sz="quarter" idx="3"/>
          </p:nvPr>
        </p:nvSpPr>
        <p:spPr>
          <a:xfrm>
            <a:off x="3384550" y="6248400"/>
            <a:ext cx="31369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algn="ctr"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xFy3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sKwAAcCYAAF44AABAKQAAEAAAACYAAAAIAAAA//////////8="/>
              </a:ext>
            </a:extLst>
          </p:cNvSpPr>
          <p:nvPr>
            <p:ph type="sldNum" sz="quarter" idx="4"/>
          </p:nvPr>
        </p:nvSpPr>
        <p:spPr>
          <a:xfrm>
            <a:off x="7099300" y="6248400"/>
            <a:ext cx="206375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algn="r"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  <a:fld id="{59718C0E-40B4-247A-FAC9-B62FC2870CE3}" type="slidenum">
              <a:t/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marR="0" indent="0" algn="ctr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4400" b="0" i="0" u="none" strike="noStrike" kern="1" spc="0" baseline="0">
          <a:solidFill>
            <a:schemeClr val="tx2"/>
          </a:solidFill>
          <a:effectLst/>
          <a:txBgFill val="auto"/>
          <a:latin typeface="Times New Roman" pitchFamily="1" charset="0"/>
          <a:ea typeface="Times New Roman" pitchFamily="1" charset="0"/>
          <a:cs typeface="Times New Roman" pitchFamily="1" charset="0"/>
        </a:defRPr>
      </a:lvl1pPr>
    </p:titleStyle>
    <p:bodyStyle>
      <a:lvl1pPr marL="342900" marR="0" indent="-34290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3200" b="0" i="0" u="none" strike="noStrike" kern="1" spc="0" baseline="0">
          <a:solidFill>
            <a:schemeClr val="tx1"/>
          </a:solidFill>
          <a:effectLst/>
          <a:txBgFill val="auto"/>
          <a:latin typeface="Times New Roman" pitchFamily="1" charset="0"/>
          <a:ea typeface="Times New Roman" pitchFamily="1" charset="0"/>
          <a:cs typeface="Times New Roman" pitchFamily="1" charset="0"/>
        </a:defRPr>
      </a:lvl1pPr>
      <a:lvl2pPr marL="742950" marR="0" indent="-285750" algn="l" defTabSz="914400">
        <a:lnSpc>
          <a:spcPct val="100000"/>
        </a:lnSpc>
        <a:spcBef>
          <a:spcPts val="670"/>
        </a:spcBef>
        <a:spcAft>
          <a:spcPts val="0"/>
        </a:spcAft>
        <a:buClrTx/>
        <a:buSzTx/>
        <a:buFontTx/>
        <a:buChar char="–"/>
        <a:tabLst/>
        <a:defRPr sz="2800" b="0" i="0" u="none" strike="noStrike" kern="1" spc="0" baseline="0">
          <a:solidFill>
            <a:schemeClr val="tx1"/>
          </a:solidFill>
          <a:effectLst/>
          <a:txBgFill val="auto"/>
          <a:latin typeface="Times New Roman" pitchFamily="1" charset="0"/>
          <a:ea typeface="Times New Roman" pitchFamily="1" charset="0"/>
          <a:cs typeface="Times New Roman" pitchFamily="1" charset="0"/>
        </a:defRPr>
      </a:lvl2pPr>
      <a:lvl3pPr marL="1143000" marR="0" indent="-228600" algn="l" defTabSz="914400">
        <a:lnSpc>
          <a:spcPct val="100000"/>
        </a:lnSpc>
        <a:spcBef>
          <a:spcPts val="575"/>
        </a:spcBef>
        <a:spcAft>
          <a:spcPts val="0"/>
        </a:spcAft>
        <a:buClrTx/>
        <a:buSzTx/>
        <a:buFontTx/>
        <a:buChar char="•"/>
        <a:tabLst/>
        <a:defRPr sz="2400" b="0" i="0" u="none" strike="noStrike" kern="1" spc="0" baseline="0">
          <a:solidFill>
            <a:schemeClr val="tx1"/>
          </a:solidFill>
          <a:effectLst/>
          <a:txBgFill val="auto"/>
          <a:latin typeface="Times New Roman" pitchFamily="1" charset="0"/>
          <a:ea typeface="Times New Roman" pitchFamily="1" charset="0"/>
          <a:cs typeface="Times New Roman" pitchFamily="1" charset="0"/>
        </a:defRPr>
      </a:lvl3pPr>
      <a:lvl4pPr marL="16002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Tx/>
        <a:buChar char="–"/>
        <a:tabLst/>
        <a:defRPr sz="2000" b="0" i="0" u="none" strike="noStrike" kern="1" spc="0" baseline="0">
          <a:solidFill>
            <a:schemeClr val="tx1"/>
          </a:solidFill>
          <a:effectLst/>
          <a:txBgFill val="auto"/>
          <a:latin typeface="Times New Roman" pitchFamily="1" charset="0"/>
          <a:ea typeface="Times New Roman" pitchFamily="1" charset="0"/>
          <a:cs typeface="Times New Roman" pitchFamily="1" charset="0"/>
        </a:defRPr>
      </a:lvl4pPr>
      <a:lvl5pPr marL="20574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Tx/>
        <a:buChar char="»"/>
        <a:tabLst/>
        <a:defRPr sz="2000" b="0" i="0" u="none" strike="noStrike" kern="1" spc="0" baseline="0">
          <a:solidFill>
            <a:schemeClr val="tx1"/>
          </a:solidFill>
          <a:effectLst/>
          <a:txBgFill val="auto"/>
          <a:latin typeface="Times New Roman" pitchFamily="1" charset="0"/>
          <a:ea typeface="Times New Roman" pitchFamily="1" charset="0"/>
          <a:cs typeface="Times New Roman" pitchFamily="1" charset="0"/>
        </a:defRPr>
      </a:lvl5pPr>
    </p:bodyStyle>
  </p:txStyles>
</p:sldMaster>
</file>

<file path=ppt/slides/_rels/slide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wmf"/></Relationships>
</file>

<file path=ppt/slides/slide1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1"/>
          <p:cNvPicPr>
            <a:extLst>
              <a:ext uri="smNativeData">
                <pr:smNativeData xmlns:pr="smNativeData" val="SMDATA_15_xFy3XBMAAAAlAAAAEQ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AMyZBf///wEAAAAAAAAAAAAAAAAAAAAAAAAAAAAAAAAAAAAAAAAAAAAAAAJ/f38AgICAA8zMzADAwP8Af39/AAAAAAAAAAAAAAAAAP///wAAAAAAIQAAABgAAAAUAAAAPgEAAIYBAACpOwAAqigAABAAAAAmAAAACAAAAP//////////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201930" y="247650"/>
            <a:ext cx="9496425" cy="6362700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Presentatio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535379"/>
      </a:accent3>
      <a:accent4>
        <a:srgbClr val="737359"/>
      </a:accent4>
      <a:accent5>
        <a:srgbClr val="939339"/>
      </a:accent5>
      <a:accent6>
        <a:srgbClr val="B3B319"/>
      </a:accent6>
      <a:hlink>
        <a:srgbClr val="CCCCFF"/>
      </a:hlink>
      <a:folHlink>
        <a:srgbClr val="B2B2B2"/>
      </a:folHlink>
    </a:clrScheme>
    <a:fontScheme name="Presentation">
      <a:majorFont>
        <a:latin typeface="Times New Roman"/>
        <a:ea typeface="Times New Roman"/>
        <a:cs typeface="Times New Roman"/>
      </a:majorFont>
      <a:minorFont>
        <a:latin typeface="Times New Roman"/>
        <a:ea typeface="Times New Roman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9525" cap="flat" cmpd="sng" algn="ctr">
          <a:solidFill>
            <a:schemeClr val="tx1"/>
          </a:solidFill>
          <a:prstDash val="solid"/>
          <a:headEnd type="none"/>
          <a:tailEnd type="none"/>
        </a:ln>
      </a:spPr>
      <a:bodyPr>
        <a:prstTxWarp prst="textNoShape">
          <a:avLst/>
        </a:prstTxWarp>
        <a:noAutofit/>
      </a:bodyPr>
      <a:lstStyle>
        <a:defPPr>
          <a:defRPr/>
        </a:defPPr>
      </a:lstStyle>
      <a:style>
        <a:lnRef idx="0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resentation 1">
        <a:dk1>
          <a:srgbClr val="FFFFFF"/>
        </a:dk1>
        <a:lt1>
          <a:srgbClr val="0000FF"/>
        </a:lt1>
        <a:dk2>
          <a:srgbClr val="FFFF00"/>
        </a:dk2>
        <a:lt2>
          <a:srgbClr val="000000"/>
        </a:lt2>
        <a:accent1>
          <a:srgbClr val="FF9900"/>
        </a:accent1>
        <a:accent2>
          <a:srgbClr val="00FF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00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Graeme Fee</dc:creator>
  <cp:keywords/>
  <dc:description/>
  <cp:lastModifiedBy>apc</cp:lastModifiedBy>
  <cp:revision>0</cp:revision>
  <dcterms:created xsi:type="dcterms:W3CDTF">2019-04-17T16:04:46Z</dcterms:created>
  <dcterms:modified xsi:type="dcterms:W3CDTF">2019-04-17T16:05:08Z</dcterms:modified>
</cp:coreProperties>
</file>