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9801225" cy="1435735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10"/>
          <p:cNvPicPr>
            <a:picLocks noChangeAspect="1"/>
          </p:cNvPicPr>
          <p:nvPr/>
        </p:nvPicPr>
        <p:blipFill>
          <a:blip r:embed="rId1"/>
          <a:srcRect l="12907" t="7289" r="13264" b="8116"/>
          <a:stretch>
            <a:fillRect/>
          </a:stretch>
        </p:blipFill>
        <p:spPr>
          <a:xfrm>
            <a:off x="323850" y="404813"/>
            <a:ext cx="6769100" cy="581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ardrop 7"/>
          <p:cNvSpPr/>
          <p:nvPr/>
        </p:nvSpPr>
        <p:spPr>
          <a:xfrm>
            <a:off x="5278731" y="275433"/>
            <a:ext cx="3609831" cy="3277618"/>
          </a:xfrm>
          <a:prstGeom prst="teardrop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orte" pitchFamily="66" charset="0"/>
                <a:ea typeface="+mn-ea"/>
                <a:cs typeface="+mn-cs"/>
              </a:rPr>
              <a:t>Using the correct order of operations Find 5 mistakes in this  Jigsaw!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Forte" pitchFamily="66" charset="0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5900" y="93663"/>
            <a:ext cx="8712200" cy="6670675"/>
          </a:xfrm>
          <a:prstGeom prst="roundRect">
            <a:avLst>
              <a:gd name="adj" fmla="val 7319"/>
            </a:avLst>
          </a:prstGeom>
          <a:noFill/>
          <a:ln w="50800"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54587" y="341640"/>
            <a:ext cx="3202239" cy="998332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7200" b="0" i="0" u="none" strike="noStrike" kern="1200" cap="none" spc="50" normalizeH="0" baseline="0" noProof="0" dirty="0">
                <a:ln w="11430">
                  <a:solidFill>
                    <a:schemeClr val="bg1"/>
                  </a:solidFill>
                </a:ln>
                <a:solidFill>
                  <a:srgbClr val="080808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Forte" pitchFamily="66" charset="0"/>
                <a:ea typeface="+mn-ea"/>
                <a:cs typeface="+mn-cs"/>
              </a:rPr>
              <a:t>Find 5!</a:t>
            </a:r>
            <a:endParaRPr kumimoji="0" lang="en-US" sz="7200" b="0" i="0" u="none" strike="noStrike" kern="1200" cap="none" spc="50" normalizeH="0" baseline="0" noProof="0" dirty="0">
              <a:ln w="11430">
                <a:solidFill>
                  <a:schemeClr val="bg1"/>
                </a:solidFill>
              </a:ln>
              <a:solidFill>
                <a:srgbClr val="080808"/>
              </a:solidFill>
              <a:effectLst>
                <a:reflection blurRad="6350" stA="50000" endA="300" endPos="50000" dist="29997" dir="5400000" sy="-100000" algn="bl" rotWithShape="0"/>
              </a:effectLst>
              <a:uLnTx/>
              <a:uFillTx/>
              <a:latin typeface="Forte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WPS Presentation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Forte</vt:lpstr>
      <vt:lpstr>URW Bookman</vt:lpstr>
      <vt:lpstr>微软雅黑</vt:lpstr>
      <vt:lpstr>Monospace</vt:lpstr>
      <vt:lpstr>Arial Unicode MS</vt:lpstr>
      <vt:lpstr>Default Design</vt:lpstr>
      <vt:lpstr>PowerPoint 演示文稿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dwatson802</dc:creator>
  <cp:lastModifiedBy>mathssite.com</cp:lastModifiedBy>
  <cp:revision>8</cp:revision>
  <dcterms:created xsi:type="dcterms:W3CDTF">2019-04-11T06:04:33Z</dcterms:created>
  <dcterms:modified xsi:type="dcterms:W3CDTF">2019-04-11T06:04:33Z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