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lvl="1" indent="-28575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1143000" lvl="2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600200" lvl="3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2057400" lvl="4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lvl="5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lvl="6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lvl="7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lvl="8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gridSpacing cx="45006" cy="45006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49" name="Slide Image Placeholder 2048"/>
          <p:cNvSpPr>
            <a:spLocks noGrp="1"/>
          </p:cNvSpPr>
          <p:nvPr>
            <p:ph type="sldImg"/>
          </p:nvPr>
        </p:nvSpPr>
        <p:spPr>
          <a:xfrm>
            <a:off x="-11798300" y="-11796712"/>
            <a:ext cx="11798300" cy="12492037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ctr" anchorCtr="0"/>
          <a:p>
            <a:pPr lvl="0"/>
          </a:p>
        </p:txBody>
      </p:sp>
      <p:sp>
        <p:nvSpPr>
          <p:cNvPr id="2050" name="Text Placeholder 2049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lvl="0" indent="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7" name="Slide Image Placeholder 4096"/>
          <p:cNvSpPr txBox="1"/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098" name="Text Placeholder 4097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8210" y="274638"/>
            <a:ext cx="205700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1763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1726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487" y="1600200"/>
            <a:ext cx="4031726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5" name="Title 10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ctr" anchorCtr="0"/>
          <a:p>
            <a:pPr lvl="0"/>
            <a:r>
              <a:rPr dirty="0"/>
              <a:t>Click to edit the title text format</a:t>
            </a:r>
            <a:endParaRPr dirty="0"/>
          </a:p>
        </p:txBody>
      </p:sp>
      <p:sp>
        <p:nvSpPr>
          <p:cNvPr id="1026" name="Text Placeholder 102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p>
            <a:pPr lvl="0"/>
            <a:r>
              <a:rPr dirty="0"/>
              <a:t>Click to edit the outline text format</a:t>
            </a:r>
            <a:endParaRPr dirty="0"/>
          </a:p>
          <a:p>
            <a:pPr lvl="1"/>
            <a:r>
              <a:rPr dirty="0"/>
              <a:t>Second Outline Level</a:t>
            </a:r>
            <a:endParaRPr dirty="0"/>
          </a:p>
          <a:p>
            <a:pPr lvl="2"/>
            <a:r>
              <a:rPr dirty="0"/>
              <a:t>Third Outline Level</a:t>
            </a:r>
            <a:endParaRPr dirty="0"/>
          </a:p>
          <a:p>
            <a:pPr lvl="3"/>
            <a:r>
              <a:rPr dirty="0"/>
              <a:t>Fourth Outline Level</a:t>
            </a:r>
            <a:endParaRPr dirty="0"/>
          </a:p>
          <a:p>
            <a:pPr lvl="4"/>
            <a:r>
              <a:rPr dirty="0"/>
              <a:t>Fifth Outline Level</a:t>
            </a:r>
            <a:endParaRPr dirty="0"/>
          </a:p>
          <a:p>
            <a:pPr lvl="4"/>
            <a:r>
              <a:rPr dirty="0"/>
              <a:t>Sixth Outline Level</a:t>
            </a:r>
            <a:endParaRPr dirty="0"/>
          </a:p>
          <a:p>
            <a:pPr lvl="4"/>
            <a:r>
              <a:rPr dirty="0"/>
              <a:t>Seventh Outline Level</a:t>
            </a:r>
            <a:endParaRPr dirty="0"/>
          </a:p>
        </p:txBody>
      </p:sp>
      <p:sp>
        <p:nvSpPr>
          <p:cNvPr id="1027" name="Date Placeholder 1026"/>
          <p:cNvSpPr>
            <a:spLocks noGrp="1"/>
          </p:cNvSpPr>
          <p:nvPr>
            <p:ph type="dt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lstStyle>
            <a:lvl1pPr>
              <a:buFontTx/>
              <a:defRPr/>
            </a:lvl1pPr>
          </a:lstStyle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1028" name="Footer Placeholder 1027"/>
          <p:cNvSpPr>
            <a:spLocks noGrp="1"/>
          </p:cNvSpPr>
          <p:nvPr>
            <p:ph type="ftr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lstStyle>
            <a:lvl1pPr>
              <a:buFontTx/>
              <a:defRPr/>
            </a:lvl1pPr>
          </a:lstStyle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1029" name="Slide Number Placeholder 1028"/>
          <p:cNvSpPr>
            <a:spLocks noGrp="1"/>
          </p:cNvSpPr>
          <p:nvPr>
            <p:ph type="sldNum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lstStyle>
            <a:lvl1pPr>
              <a:buFontTx/>
              <a:defRPr/>
            </a:lvl1pPr>
          </a:lstStyle>
          <a:p>
            <a:pPr lvl="0" defTabSz="449580" eaLnBrk="1" hangingPunct="1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ctr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j-cs"/>
        </a:defRPr>
      </a:lvl2pPr>
      <a:lvl3pPr marL="1143000" lvl="2" indent="-228600" algn="ctr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j-cs"/>
        </a:defRPr>
      </a:lvl3pPr>
      <a:lvl4pPr marL="1600200" lvl="3" indent="-228600" algn="ctr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j-cs"/>
        </a:defRPr>
      </a:lvl4pPr>
      <a:lvl5pPr marL="2057400" lvl="4" indent="-228600" algn="ctr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j-cs"/>
        </a:defRPr>
      </a:lvl5pPr>
    </p:titleStyle>
    <p:bodyStyle>
      <a:lvl1pPr marL="342900" lvl="0" indent="-342900" algn="l" defTabSz="449580" rtl="0" eaLnBrk="1" fontAlgn="base" latinLnBrk="0" hangingPunct="1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1" fontAlgn="base" latinLnBrk="0" hangingPunct="1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8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2pPr>
      <a:lvl3pPr marL="1143000" lvl="2" indent="-228600" algn="l" defTabSz="44958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3pPr>
      <a:lvl4pPr marL="1600200" lvl="3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4pPr>
      <a:lvl5pPr marL="2057400" lvl="4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5pPr>
      <a:lvl6pPr marL="2514600" lvl="5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6pPr>
      <a:lvl7pPr marL="2971800" lvl="6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7pPr>
      <a:lvl8pPr marL="3429000" lvl="7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8pPr>
      <a:lvl9pPr marL="3886200" lvl="8" indent="-228600" algn="l" defTabSz="44958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9pPr>
    </p:bodyStyle>
    <p:otherStyle>
      <a:lvl1pPr marL="0" lvl="0" indent="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2pPr>
      <a:lvl3pPr marL="1143000" lvl="2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3pPr>
      <a:lvl4pPr marL="1600200" lvl="3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4pPr>
      <a:lvl5pPr marL="2057400" lvl="4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5pPr>
      <a:lvl6pPr marL="2286000" lvl="5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6pPr>
      <a:lvl7pPr marL="2743200" lvl="6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7pPr>
      <a:lvl8pPr marL="3200400" lvl="7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8pPr>
      <a:lvl9pPr marL="3657600" lvl="8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FZSongS-Extended(SIP)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3" name="Text Box 3072"/>
          <p:cNvSpPr txBox="1"/>
          <p:nvPr/>
        </p:nvSpPr>
        <p:spPr>
          <a:xfrm>
            <a:off x="2484438" y="234950"/>
            <a:ext cx="4319587" cy="82550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>
            <a:spAutoFit/>
          </a:bodyPr>
          <a:p>
            <a:pPr algn="ctr"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2400" b="1" u="sng" dirty="0" err="1">
                <a:solidFill>
                  <a:srgbClr val="000000"/>
                </a:solidFill>
              </a:rPr>
              <a:t>DECIMAL UNSCRAMBLE – Find the Biggest</a:t>
            </a:r>
            <a:endParaRPr lang="en-GB" altLang="x-none" sz="2400" b="1" u="sng" dirty="0" err="1">
              <a:solidFill>
                <a:srgbClr val="000000"/>
              </a:solidFill>
            </a:endParaRPr>
          </a:p>
        </p:txBody>
      </p:sp>
      <p:graphicFrame>
        <p:nvGraphicFramePr>
          <p:cNvPr id="3074" name="Table 3073"/>
          <p:cNvGraphicFramePr/>
          <p:nvPr/>
        </p:nvGraphicFramePr>
        <p:xfrm>
          <a:off x="755650" y="908050"/>
          <a:ext cx="7778750" cy="4924425"/>
        </p:xfrm>
        <a:graphic>
          <a:graphicData uri="http://schemas.openxmlformats.org/drawingml/2006/table">
            <a:tbl>
              <a:tblPr/>
              <a:tblGrid>
                <a:gridCol w="1584325"/>
                <a:gridCol w="1527175"/>
                <a:gridCol w="1555750"/>
                <a:gridCol w="1555750"/>
                <a:gridCol w="1555750"/>
              </a:tblGrid>
              <a:tr h="703263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T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0.76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0.8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N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2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X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0.12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0.35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0.4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H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W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0.26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0.7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O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2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E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0.15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S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R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0.65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0.9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2"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0.5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0.05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lvl="0" indent="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742950" lvl="1" indent="-28575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1143000" lvl="2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600200" lvl="3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2057400" lvl="4" indent="-228600" algn="l" defTabSz="44958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6" charset="0"/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449580" eaLnBrk="1" hangingPunct="1">
                        <a:lnSpc>
                          <a:spcPct val="93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GB" altLang="x-none" sz="4000" dirty="0" err="1">
                          <a:solidFill>
                            <a:srgbClr val="000000"/>
                          </a:solidFill>
                        </a:rPr>
                        <a:t>P</a:t>
                      </a:r>
                      <a:endParaRPr lang="en-GB" altLang="x-none" sz="4000" dirty="0" err="1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82080" marB="4680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10" name="Text Box 3109"/>
          <p:cNvSpPr txBox="1"/>
          <p:nvPr/>
        </p:nvSpPr>
        <p:spPr>
          <a:xfrm>
            <a:off x="7477125" y="914400"/>
            <a:ext cx="546100" cy="703263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N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1" name="Text Box 3110"/>
          <p:cNvSpPr txBox="1"/>
          <p:nvPr/>
        </p:nvSpPr>
        <p:spPr>
          <a:xfrm>
            <a:off x="7477125" y="2311400"/>
            <a:ext cx="546100" cy="703263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H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2" name="Text Box 3111"/>
          <p:cNvSpPr txBox="1"/>
          <p:nvPr/>
        </p:nvSpPr>
        <p:spPr>
          <a:xfrm>
            <a:off x="1284288" y="1609725"/>
            <a:ext cx="519112" cy="703263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X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3" name="Text Box 3112"/>
          <p:cNvSpPr txBox="1"/>
          <p:nvPr/>
        </p:nvSpPr>
        <p:spPr>
          <a:xfrm>
            <a:off x="7464425" y="2997200"/>
            <a:ext cx="574675" cy="703263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O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4" name="Text Box 3113"/>
          <p:cNvSpPr txBox="1"/>
          <p:nvPr/>
        </p:nvSpPr>
        <p:spPr>
          <a:xfrm>
            <a:off x="1287463" y="3709988"/>
            <a:ext cx="519112" cy="703262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E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5" name="Text Box 3114"/>
          <p:cNvSpPr txBox="1"/>
          <p:nvPr/>
        </p:nvSpPr>
        <p:spPr>
          <a:xfrm>
            <a:off x="7464425" y="4411663"/>
            <a:ext cx="574675" cy="703262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G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  <p:sp>
        <p:nvSpPr>
          <p:cNvPr id="3116" name="Text Box 3115"/>
          <p:cNvSpPr txBox="1"/>
          <p:nvPr/>
        </p:nvSpPr>
        <p:spPr>
          <a:xfrm>
            <a:off x="1284288" y="5106988"/>
            <a:ext cx="519112" cy="703262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defTabSz="449580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sz="4000" dirty="0" err="1">
                <a:solidFill>
                  <a:srgbClr val="FF0000"/>
                </a:solidFill>
              </a:rPr>
              <a:t>A</a:t>
            </a:r>
            <a:endParaRPr lang="en-GB" altLang="x-none" sz="4000" dirty="0" err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2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2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2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66235E-6 L -0.54461 0.48936">
                                      <p:cBhvr additive="repl">
                                        <p:cTn id="41" dur="2000" fill="hold"/>
                                        <p:tgtEl>
                                          <p:spTgt spid="3111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6864E-6 L 0.19688 0.28562">
                                      <p:cBhvr additive="repl">
                                        <p:cTn id="43" dur="2000" fill="hold"/>
                                        <p:tgtEl>
                                          <p:spTgt spid="3114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2886E-6 L 0.25226 0.59158">
                                      <p:cBhvr additive="repl">
                                        <p:cTn id="45" dur="2000" fill="hold"/>
                                        <p:tgtEl>
                                          <p:spTgt spid="3112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86772E-6 L 0.30747 0.0821">
                                      <p:cBhvr additive="repl">
                                        <p:cTn id="47" dur="2000" fill="hold"/>
                                        <p:tgtEl>
                                          <p:spTgt spid="3116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3515E-6 L -0.32431 0.1834">
                                      <p:cBhvr additive="repl">
                                        <p:cTn id="49" dur="2000" fill="hold"/>
                                        <p:tgtEl>
                                          <p:spTgt spid="3115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83071E-6 L -0.2691 0.38946">
                                      <p:cBhvr additive="repl">
                                        <p:cTn id="51" dur="2000" fill="hold"/>
                                        <p:tgtEl>
                                          <p:spTgt spid="3113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7.40056E-8 L -0.21389 0.69288">
                                      <p:cBhvr additive="repl">
                                        <p:cTn id="53" dur="2000" fill="hold"/>
                                        <p:tgtEl>
                                          <p:spTgt spid="311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FZSongS-Extended(SIP)"/>
        <a:cs typeface=""/>
      </a:majorFont>
      <a:minorFont>
        <a:latin typeface="Arial"/>
        <a:ea typeface="FZSongS-Extended(SI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WPS Presentation</Application>
  <PresentationFormat/>
  <Paragraphs>72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FZSongS-Extended(SIP)</vt:lpstr>
      <vt:lpstr>URW Bookman</vt:lpstr>
      <vt:lpstr>DejaVu Sans</vt:lpstr>
      <vt:lpstr>微软雅黑</vt:lpstr>
      <vt:lpstr>Monospace</vt:lpstr>
      <vt:lpstr>Arial Unicode MS</vt:lpstr>
      <vt:lpstr/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mathssite.com</cp:lastModifiedBy>
  <cp:revision>4</cp:revision>
  <dcterms:created xsi:type="dcterms:W3CDTF">2019-04-11T13:40:26Z</dcterms:created>
  <dcterms:modified xsi:type="dcterms:W3CDTF">2019-04-11T13:40:26Z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