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GB"/>
    </a:defPPr>
    <a:lvl1pPr marL="0" lvl="0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CC66"/>
    <a:srgbClr val="FF9966"/>
    <a:srgbClr val="FF9999"/>
    <a:srgbClr val="FFCC99"/>
    <a:srgbClr val="FFFF66"/>
    <a:srgbClr val="FF33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774" y="11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9" Type="http://schemas.openxmlformats.org/officeDocument/2006/relationships/image" Target="../media/image12.wmf"/><Relationship Id="rId8" Type="http://schemas.openxmlformats.org/officeDocument/2006/relationships/image" Target="../media/image11.wmf"/><Relationship Id="rId7" Type="http://schemas.openxmlformats.org/officeDocument/2006/relationships/image" Target="../media/image10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1" Type="http://schemas.openxmlformats.org/officeDocument/2006/relationships/image" Target="../media/image14.wmf"/><Relationship Id="rId10" Type="http://schemas.openxmlformats.org/officeDocument/2006/relationships/image" Target="../media/image13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9" Type="http://schemas.openxmlformats.org/officeDocument/2006/relationships/image" Target="../media/image12.wmf"/><Relationship Id="rId8" Type="http://schemas.openxmlformats.org/officeDocument/2006/relationships/image" Target="../media/image11.wmf"/><Relationship Id="rId7" Type="http://schemas.openxmlformats.org/officeDocument/2006/relationships/image" Target="../media/image10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1" Type="http://schemas.openxmlformats.org/officeDocument/2006/relationships/image" Target="../media/image14.wmf"/><Relationship Id="rId10" Type="http://schemas.openxmlformats.org/officeDocument/2006/relationships/image" Target="../media/image13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wmf"/><Relationship Id="rId1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wmf"/><Relationship Id="rId8" Type="http://schemas.openxmlformats.org/officeDocument/2006/relationships/oleObject" Target="../embeddings/oleObject8.bin"/><Relationship Id="rId7" Type="http://schemas.openxmlformats.org/officeDocument/2006/relationships/image" Target="../media/image6.wmf"/><Relationship Id="rId6" Type="http://schemas.openxmlformats.org/officeDocument/2006/relationships/oleObject" Target="../embeddings/oleObject7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6.bin"/><Relationship Id="rId3" Type="http://schemas.openxmlformats.org/officeDocument/2006/relationships/image" Target="../media/image4.wmf"/><Relationship Id="rId25" Type="http://schemas.openxmlformats.org/officeDocument/2006/relationships/vmlDrawing" Target="../drawings/vmlDrawing4.vml"/><Relationship Id="rId24" Type="http://schemas.openxmlformats.org/officeDocument/2006/relationships/slideLayout" Target="../slideLayouts/slideLayout12.xml"/><Relationship Id="rId23" Type="http://schemas.openxmlformats.org/officeDocument/2006/relationships/image" Target="../media/image14.wmf"/><Relationship Id="rId22" Type="http://schemas.openxmlformats.org/officeDocument/2006/relationships/oleObject" Target="../embeddings/oleObject15.bin"/><Relationship Id="rId21" Type="http://schemas.openxmlformats.org/officeDocument/2006/relationships/image" Target="../media/image13.wmf"/><Relationship Id="rId20" Type="http://schemas.openxmlformats.org/officeDocument/2006/relationships/oleObject" Target="../embeddings/oleObject14.bin"/><Relationship Id="rId2" Type="http://schemas.openxmlformats.org/officeDocument/2006/relationships/oleObject" Target="../embeddings/oleObject5.bin"/><Relationship Id="rId19" Type="http://schemas.openxmlformats.org/officeDocument/2006/relationships/image" Target="../media/image12.wmf"/><Relationship Id="rId18" Type="http://schemas.openxmlformats.org/officeDocument/2006/relationships/oleObject" Target="../embeddings/oleObject13.bin"/><Relationship Id="rId17" Type="http://schemas.openxmlformats.org/officeDocument/2006/relationships/image" Target="../media/image11.wmf"/><Relationship Id="rId16" Type="http://schemas.openxmlformats.org/officeDocument/2006/relationships/oleObject" Target="../embeddings/oleObject12.bin"/><Relationship Id="rId15" Type="http://schemas.openxmlformats.org/officeDocument/2006/relationships/image" Target="../media/image10.wmf"/><Relationship Id="rId14" Type="http://schemas.openxmlformats.org/officeDocument/2006/relationships/oleObject" Target="../embeddings/oleObject11.bin"/><Relationship Id="rId13" Type="http://schemas.openxmlformats.org/officeDocument/2006/relationships/image" Target="../media/image9.wmf"/><Relationship Id="rId12" Type="http://schemas.openxmlformats.org/officeDocument/2006/relationships/oleObject" Target="../embeddings/oleObject10.bin"/><Relationship Id="rId11" Type="http://schemas.openxmlformats.org/officeDocument/2006/relationships/image" Target="../media/image8.wmf"/><Relationship Id="rId10" Type="http://schemas.openxmlformats.org/officeDocument/2006/relationships/oleObject" Target="../embeddings/oleObject9.bin"/><Relationship Id="rId1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wmf"/><Relationship Id="rId8" Type="http://schemas.openxmlformats.org/officeDocument/2006/relationships/oleObject" Target="../embeddings/oleObject20.bin"/><Relationship Id="rId7" Type="http://schemas.openxmlformats.org/officeDocument/2006/relationships/image" Target="../media/image6.wmf"/><Relationship Id="rId6" Type="http://schemas.openxmlformats.org/officeDocument/2006/relationships/oleObject" Target="../embeddings/oleObject19.bin"/><Relationship Id="rId58" Type="http://schemas.openxmlformats.org/officeDocument/2006/relationships/vmlDrawing" Target="../drawings/vmlDrawing5.vml"/><Relationship Id="rId57" Type="http://schemas.openxmlformats.org/officeDocument/2006/relationships/slideLayout" Target="../slideLayouts/slideLayout12.xml"/><Relationship Id="rId56" Type="http://schemas.openxmlformats.org/officeDocument/2006/relationships/oleObject" Target="../embeddings/oleObject60.bin"/><Relationship Id="rId55" Type="http://schemas.openxmlformats.org/officeDocument/2006/relationships/oleObject" Target="../embeddings/oleObject59.bin"/><Relationship Id="rId54" Type="http://schemas.openxmlformats.org/officeDocument/2006/relationships/oleObject" Target="../embeddings/oleObject58.bin"/><Relationship Id="rId53" Type="http://schemas.openxmlformats.org/officeDocument/2006/relationships/oleObject" Target="../embeddings/oleObject57.bin"/><Relationship Id="rId52" Type="http://schemas.openxmlformats.org/officeDocument/2006/relationships/oleObject" Target="../embeddings/oleObject56.bin"/><Relationship Id="rId51" Type="http://schemas.openxmlformats.org/officeDocument/2006/relationships/oleObject" Target="../embeddings/oleObject55.bin"/><Relationship Id="rId50" Type="http://schemas.openxmlformats.org/officeDocument/2006/relationships/oleObject" Target="../embeddings/oleObject54.bin"/><Relationship Id="rId5" Type="http://schemas.openxmlformats.org/officeDocument/2006/relationships/image" Target="../media/image5.wmf"/><Relationship Id="rId49" Type="http://schemas.openxmlformats.org/officeDocument/2006/relationships/oleObject" Target="../embeddings/oleObject53.bin"/><Relationship Id="rId48" Type="http://schemas.openxmlformats.org/officeDocument/2006/relationships/oleObject" Target="../embeddings/oleObject52.bin"/><Relationship Id="rId47" Type="http://schemas.openxmlformats.org/officeDocument/2006/relationships/oleObject" Target="../embeddings/oleObject51.bin"/><Relationship Id="rId46" Type="http://schemas.openxmlformats.org/officeDocument/2006/relationships/oleObject" Target="../embeddings/oleObject50.bin"/><Relationship Id="rId45" Type="http://schemas.openxmlformats.org/officeDocument/2006/relationships/oleObject" Target="../embeddings/oleObject49.bin"/><Relationship Id="rId44" Type="http://schemas.openxmlformats.org/officeDocument/2006/relationships/oleObject" Target="../embeddings/oleObject48.bin"/><Relationship Id="rId43" Type="http://schemas.openxmlformats.org/officeDocument/2006/relationships/oleObject" Target="../embeddings/oleObject47.bin"/><Relationship Id="rId42" Type="http://schemas.openxmlformats.org/officeDocument/2006/relationships/oleObject" Target="../embeddings/oleObject46.bin"/><Relationship Id="rId41" Type="http://schemas.openxmlformats.org/officeDocument/2006/relationships/oleObject" Target="../embeddings/oleObject45.bin"/><Relationship Id="rId40" Type="http://schemas.openxmlformats.org/officeDocument/2006/relationships/oleObject" Target="../embeddings/oleObject44.bin"/><Relationship Id="rId4" Type="http://schemas.openxmlformats.org/officeDocument/2006/relationships/oleObject" Target="../embeddings/oleObject18.bin"/><Relationship Id="rId39" Type="http://schemas.openxmlformats.org/officeDocument/2006/relationships/oleObject" Target="../embeddings/oleObject43.bin"/><Relationship Id="rId38" Type="http://schemas.openxmlformats.org/officeDocument/2006/relationships/oleObject" Target="../embeddings/oleObject42.bin"/><Relationship Id="rId37" Type="http://schemas.openxmlformats.org/officeDocument/2006/relationships/oleObject" Target="../embeddings/oleObject41.bin"/><Relationship Id="rId36" Type="http://schemas.openxmlformats.org/officeDocument/2006/relationships/oleObject" Target="../embeddings/oleObject40.bin"/><Relationship Id="rId35" Type="http://schemas.openxmlformats.org/officeDocument/2006/relationships/oleObject" Target="../embeddings/oleObject39.bin"/><Relationship Id="rId34" Type="http://schemas.openxmlformats.org/officeDocument/2006/relationships/oleObject" Target="../embeddings/oleObject38.bin"/><Relationship Id="rId33" Type="http://schemas.openxmlformats.org/officeDocument/2006/relationships/oleObject" Target="../embeddings/oleObject37.bin"/><Relationship Id="rId32" Type="http://schemas.openxmlformats.org/officeDocument/2006/relationships/oleObject" Target="../embeddings/oleObject36.bin"/><Relationship Id="rId31" Type="http://schemas.openxmlformats.org/officeDocument/2006/relationships/oleObject" Target="../embeddings/oleObject35.bin"/><Relationship Id="rId30" Type="http://schemas.openxmlformats.org/officeDocument/2006/relationships/oleObject" Target="../embeddings/oleObject34.bin"/><Relationship Id="rId3" Type="http://schemas.openxmlformats.org/officeDocument/2006/relationships/image" Target="../media/image4.wmf"/><Relationship Id="rId29" Type="http://schemas.openxmlformats.org/officeDocument/2006/relationships/oleObject" Target="../embeddings/oleObject33.bin"/><Relationship Id="rId28" Type="http://schemas.openxmlformats.org/officeDocument/2006/relationships/oleObject" Target="../embeddings/oleObject32.bin"/><Relationship Id="rId27" Type="http://schemas.openxmlformats.org/officeDocument/2006/relationships/oleObject" Target="../embeddings/oleObject31.bin"/><Relationship Id="rId26" Type="http://schemas.openxmlformats.org/officeDocument/2006/relationships/oleObject" Target="../embeddings/oleObject30.bin"/><Relationship Id="rId25" Type="http://schemas.openxmlformats.org/officeDocument/2006/relationships/oleObject" Target="../embeddings/oleObject29.bin"/><Relationship Id="rId24" Type="http://schemas.openxmlformats.org/officeDocument/2006/relationships/oleObject" Target="../embeddings/oleObject28.bin"/><Relationship Id="rId23" Type="http://schemas.openxmlformats.org/officeDocument/2006/relationships/image" Target="../media/image14.wmf"/><Relationship Id="rId22" Type="http://schemas.openxmlformats.org/officeDocument/2006/relationships/oleObject" Target="../embeddings/oleObject27.bin"/><Relationship Id="rId21" Type="http://schemas.openxmlformats.org/officeDocument/2006/relationships/image" Target="../media/image13.wmf"/><Relationship Id="rId20" Type="http://schemas.openxmlformats.org/officeDocument/2006/relationships/oleObject" Target="../embeddings/oleObject26.bin"/><Relationship Id="rId2" Type="http://schemas.openxmlformats.org/officeDocument/2006/relationships/oleObject" Target="../embeddings/oleObject17.bin"/><Relationship Id="rId19" Type="http://schemas.openxmlformats.org/officeDocument/2006/relationships/image" Target="../media/image12.wmf"/><Relationship Id="rId18" Type="http://schemas.openxmlformats.org/officeDocument/2006/relationships/oleObject" Target="../embeddings/oleObject25.bin"/><Relationship Id="rId17" Type="http://schemas.openxmlformats.org/officeDocument/2006/relationships/image" Target="../media/image11.wmf"/><Relationship Id="rId16" Type="http://schemas.openxmlformats.org/officeDocument/2006/relationships/oleObject" Target="../embeddings/oleObject24.bin"/><Relationship Id="rId15" Type="http://schemas.openxmlformats.org/officeDocument/2006/relationships/image" Target="../media/image10.wmf"/><Relationship Id="rId14" Type="http://schemas.openxmlformats.org/officeDocument/2006/relationships/oleObject" Target="../embeddings/oleObject23.bin"/><Relationship Id="rId13" Type="http://schemas.openxmlformats.org/officeDocument/2006/relationships/image" Target="../media/image9.wmf"/><Relationship Id="rId12" Type="http://schemas.openxmlformats.org/officeDocument/2006/relationships/oleObject" Target="../embeddings/oleObject22.bin"/><Relationship Id="rId11" Type="http://schemas.openxmlformats.org/officeDocument/2006/relationships/image" Target="../media/image8.wmf"/><Relationship Id="rId10" Type="http://schemas.openxmlformats.org/officeDocument/2006/relationships/oleObject" Target="../embeddings/oleObject21.bin"/><Relationship Id="rId1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29" name="Text Box 4128"/>
          <p:cNvSpPr txBox="1"/>
          <p:nvPr/>
        </p:nvSpPr>
        <p:spPr>
          <a:xfrm>
            <a:off x="2984500" y="260350"/>
            <a:ext cx="3179763" cy="457200"/>
          </a:xfrm>
          <a:prstGeom prst="rect">
            <a:avLst/>
          </a:prstGeom>
          <a:noFill/>
          <a:ln w="28575">
            <a:noFill/>
          </a:ln>
        </p:spPr>
        <p:txBody>
          <a:bodyPr wrap="none" anchor="t" anchorCtr="0">
            <a:spAutoFit/>
          </a:bodyPr>
          <a:p>
            <a:r>
              <a:rPr sz="2400" b="1" u="sng"/>
              <a:t>Equivalent Fractions</a:t>
            </a:r>
            <a:endParaRPr sz="2400" b="1" u="sng"/>
          </a:p>
        </p:txBody>
      </p:sp>
      <p:sp>
        <p:nvSpPr>
          <p:cNvPr id="4130" name="Text Box 4129"/>
          <p:cNvSpPr txBox="1"/>
          <p:nvPr/>
        </p:nvSpPr>
        <p:spPr>
          <a:xfrm>
            <a:off x="415925" y="1576388"/>
            <a:ext cx="247650" cy="366712"/>
          </a:xfrm>
          <a:prstGeom prst="rect">
            <a:avLst/>
          </a:prstGeom>
          <a:noFill/>
          <a:ln w="28575">
            <a:noFill/>
          </a:ln>
        </p:spPr>
        <p:txBody>
          <a:bodyPr wrap="none" anchor="t" anchorCtr="0">
            <a:spAutoFit/>
          </a:bodyPr>
          <a:p>
            <a:r>
              <a:t> </a:t>
            </a:r>
          </a:p>
        </p:txBody>
      </p:sp>
      <p:sp>
        <p:nvSpPr>
          <p:cNvPr id="4131" name="Rectangle 4130"/>
          <p:cNvSpPr/>
          <p:nvPr/>
        </p:nvSpPr>
        <p:spPr>
          <a:xfrm>
            <a:off x="3563938" y="1700213"/>
            <a:ext cx="1008062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32" name="Rectangle 4131"/>
          <p:cNvSpPr/>
          <p:nvPr/>
        </p:nvSpPr>
        <p:spPr>
          <a:xfrm>
            <a:off x="4572000" y="1700213"/>
            <a:ext cx="1008063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33" name="Rectangle 4132"/>
          <p:cNvSpPr/>
          <p:nvPr/>
        </p:nvSpPr>
        <p:spPr>
          <a:xfrm>
            <a:off x="3563938" y="2565400"/>
            <a:ext cx="1008062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34" name="Rectangle 4133"/>
          <p:cNvSpPr/>
          <p:nvPr/>
        </p:nvSpPr>
        <p:spPr>
          <a:xfrm>
            <a:off x="4572000" y="2565400"/>
            <a:ext cx="1008063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35" name="Text Box 4134"/>
          <p:cNvSpPr txBox="1"/>
          <p:nvPr/>
        </p:nvSpPr>
        <p:spPr>
          <a:xfrm>
            <a:off x="3419475" y="1576388"/>
            <a:ext cx="247650" cy="366712"/>
          </a:xfrm>
          <a:prstGeom prst="rect">
            <a:avLst/>
          </a:prstGeom>
          <a:noFill/>
          <a:ln w="28575">
            <a:noFill/>
          </a:ln>
        </p:spPr>
        <p:txBody>
          <a:bodyPr wrap="none" anchor="t" anchorCtr="0">
            <a:spAutoFit/>
          </a:bodyPr>
          <a:p>
            <a:r>
              <a:t> </a:t>
            </a:r>
          </a:p>
        </p:txBody>
      </p:sp>
      <p:sp>
        <p:nvSpPr>
          <p:cNvPr id="4136" name="Rectangle 4135"/>
          <p:cNvSpPr/>
          <p:nvPr/>
        </p:nvSpPr>
        <p:spPr>
          <a:xfrm>
            <a:off x="6567488" y="1700213"/>
            <a:ext cx="1008062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37" name="Rectangle 4136"/>
          <p:cNvSpPr/>
          <p:nvPr/>
        </p:nvSpPr>
        <p:spPr>
          <a:xfrm>
            <a:off x="7575550" y="1700213"/>
            <a:ext cx="1008063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38" name="Rectangle 4137"/>
          <p:cNvSpPr/>
          <p:nvPr/>
        </p:nvSpPr>
        <p:spPr>
          <a:xfrm>
            <a:off x="6567488" y="2565400"/>
            <a:ext cx="1008062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39" name="Rectangle 4138"/>
          <p:cNvSpPr/>
          <p:nvPr/>
        </p:nvSpPr>
        <p:spPr>
          <a:xfrm>
            <a:off x="7575550" y="2565400"/>
            <a:ext cx="1008063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40" name="Text Box 4139"/>
          <p:cNvSpPr txBox="1"/>
          <p:nvPr/>
        </p:nvSpPr>
        <p:spPr>
          <a:xfrm>
            <a:off x="6516688" y="4219575"/>
            <a:ext cx="247650" cy="366713"/>
          </a:xfrm>
          <a:prstGeom prst="rect">
            <a:avLst/>
          </a:prstGeom>
          <a:noFill/>
          <a:ln w="28575">
            <a:noFill/>
          </a:ln>
        </p:spPr>
        <p:txBody>
          <a:bodyPr wrap="none" anchor="t" anchorCtr="0">
            <a:spAutoFit/>
          </a:bodyPr>
          <a:p>
            <a:r>
              <a:t> </a:t>
            </a:r>
          </a:p>
        </p:txBody>
      </p:sp>
      <p:sp>
        <p:nvSpPr>
          <p:cNvPr id="4141" name="Rectangle 4140"/>
          <p:cNvSpPr/>
          <p:nvPr/>
        </p:nvSpPr>
        <p:spPr>
          <a:xfrm>
            <a:off x="6640513" y="4343400"/>
            <a:ext cx="1008062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42" name="Rectangle 4141"/>
          <p:cNvSpPr/>
          <p:nvPr/>
        </p:nvSpPr>
        <p:spPr>
          <a:xfrm>
            <a:off x="7648575" y="4343400"/>
            <a:ext cx="1008063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43" name="Rectangle 4142"/>
          <p:cNvSpPr/>
          <p:nvPr/>
        </p:nvSpPr>
        <p:spPr>
          <a:xfrm>
            <a:off x="6640513" y="5208588"/>
            <a:ext cx="1008062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44" name="Rectangle 4143"/>
          <p:cNvSpPr/>
          <p:nvPr/>
        </p:nvSpPr>
        <p:spPr>
          <a:xfrm>
            <a:off x="7648575" y="5208588"/>
            <a:ext cx="1008063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45" name="Straight Connector 4144"/>
          <p:cNvSpPr/>
          <p:nvPr/>
        </p:nvSpPr>
        <p:spPr>
          <a:xfrm>
            <a:off x="7091363" y="1700213"/>
            <a:ext cx="0" cy="172878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46" name="Straight Connector 4145"/>
          <p:cNvSpPr/>
          <p:nvPr/>
        </p:nvSpPr>
        <p:spPr>
          <a:xfrm>
            <a:off x="8101013" y="1700213"/>
            <a:ext cx="0" cy="172878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47" name="Straight Connector 4146"/>
          <p:cNvSpPr/>
          <p:nvPr/>
        </p:nvSpPr>
        <p:spPr>
          <a:xfrm>
            <a:off x="7164388" y="4364038"/>
            <a:ext cx="0" cy="172878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48" name="Straight Connector 4147"/>
          <p:cNvSpPr/>
          <p:nvPr/>
        </p:nvSpPr>
        <p:spPr>
          <a:xfrm>
            <a:off x="8172450" y="4364038"/>
            <a:ext cx="0" cy="172878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49" name="Straight Connector 4148"/>
          <p:cNvSpPr/>
          <p:nvPr/>
        </p:nvSpPr>
        <p:spPr>
          <a:xfrm>
            <a:off x="6659563" y="4783138"/>
            <a:ext cx="2016125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50" name="Straight Connector 4149"/>
          <p:cNvSpPr/>
          <p:nvPr/>
        </p:nvSpPr>
        <p:spPr>
          <a:xfrm>
            <a:off x="6646863" y="5648325"/>
            <a:ext cx="2016125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51" name="Text Box 4150"/>
          <p:cNvSpPr txBox="1"/>
          <p:nvPr/>
        </p:nvSpPr>
        <p:spPr>
          <a:xfrm>
            <a:off x="646113" y="901700"/>
            <a:ext cx="3790950" cy="366713"/>
          </a:xfrm>
          <a:prstGeom prst="rect">
            <a:avLst/>
          </a:prstGeom>
          <a:noFill/>
          <a:ln w="28575">
            <a:noFill/>
          </a:ln>
        </p:spPr>
        <p:txBody>
          <a:bodyPr wrap="none" anchor="t" anchorCtr="0">
            <a:spAutoFit/>
          </a:bodyPr>
          <a:p>
            <a:r>
              <a:t>1) Shade in one half of each shape:</a:t>
            </a:r>
          </a:p>
        </p:txBody>
      </p:sp>
      <p:graphicFrame>
        <p:nvGraphicFramePr>
          <p:cNvPr id="4152" name="Object 4151"/>
          <p:cNvGraphicFramePr/>
          <p:nvPr/>
        </p:nvGraphicFramePr>
        <p:xfrm>
          <a:off x="407988" y="4760913"/>
          <a:ext cx="4092575" cy="14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091565" imgH="393700" progId="Equation.3">
                  <p:embed/>
                </p:oleObj>
              </mc:Choice>
              <mc:Fallback>
                <p:oleObj name="" r:id="rId1" imgW="1091565" imgH="393700" progId="Equation.3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07988" y="4760913"/>
                        <a:ext cx="4092575" cy="14763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5" name="Rectangle 4154"/>
          <p:cNvSpPr/>
          <p:nvPr/>
        </p:nvSpPr>
        <p:spPr>
          <a:xfrm>
            <a:off x="539750" y="1700213"/>
            <a:ext cx="1008063" cy="1728787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56" name="Rectangle 4155"/>
          <p:cNvSpPr/>
          <p:nvPr/>
        </p:nvSpPr>
        <p:spPr>
          <a:xfrm>
            <a:off x="1547813" y="1700213"/>
            <a:ext cx="1008062" cy="1728787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ext Box 6145"/>
          <p:cNvSpPr txBox="1"/>
          <p:nvPr/>
        </p:nvSpPr>
        <p:spPr>
          <a:xfrm>
            <a:off x="2984500" y="260350"/>
            <a:ext cx="3179763" cy="457200"/>
          </a:xfrm>
          <a:prstGeom prst="rect">
            <a:avLst/>
          </a:prstGeom>
          <a:noFill/>
          <a:ln w="28575">
            <a:noFill/>
          </a:ln>
        </p:spPr>
        <p:txBody>
          <a:bodyPr wrap="none" anchor="t" anchorCtr="0">
            <a:spAutoFit/>
          </a:bodyPr>
          <a:p>
            <a:r>
              <a:rPr sz="2400" b="1" u="sng"/>
              <a:t>Equivalent Fractions</a:t>
            </a:r>
            <a:endParaRPr sz="2400" b="1" u="sng"/>
          </a:p>
        </p:txBody>
      </p:sp>
      <p:sp>
        <p:nvSpPr>
          <p:cNvPr id="6147" name="Text Box 6146"/>
          <p:cNvSpPr txBox="1"/>
          <p:nvPr/>
        </p:nvSpPr>
        <p:spPr>
          <a:xfrm>
            <a:off x="415925" y="1576388"/>
            <a:ext cx="247650" cy="366712"/>
          </a:xfrm>
          <a:prstGeom prst="rect">
            <a:avLst/>
          </a:prstGeom>
          <a:noFill/>
          <a:ln w="28575">
            <a:noFill/>
          </a:ln>
        </p:spPr>
        <p:txBody>
          <a:bodyPr wrap="none" anchor="t" anchorCtr="0">
            <a:spAutoFit/>
          </a:bodyPr>
          <a:p>
            <a:r>
              <a:t> </a:t>
            </a:r>
          </a:p>
        </p:txBody>
      </p:sp>
      <p:sp>
        <p:nvSpPr>
          <p:cNvPr id="6148" name="Rectangle 6147"/>
          <p:cNvSpPr/>
          <p:nvPr/>
        </p:nvSpPr>
        <p:spPr>
          <a:xfrm>
            <a:off x="539750" y="1700213"/>
            <a:ext cx="1008063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49" name="Rectangle 6148"/>
          <p:cNvSpPr/>
          <p:nvPr/>
        </p:nvSpPr>
        <p:spPr>
          <a:xfrm>
            <a:off x="1547813" y="1700213"/>
            <a:ext cx="1008062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50" name="Rectangle 6149"/>
          <p:cNvSpPr/>
          <p:nvPr/>
        </p:nvSpPr>
        <p:spPr>
          <a:xfrm>
            <a:off x="539750" y="2565400"/>
            <a:ext cx="1008063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51" name="Rectangle 6150"/>
          <p:cNvSpPr/>
          <p:nvPr/>
        </p:nvSpPr>
        <p:spPr>
          <a:xfrm>
            <a:off x="1547813" y="2565400"/>
            <a:ext cx="1008062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52" name="Text Box 6151"/>
          <p:cNvSpPr txBox="1"/>
          <p:nvPr/>
        </p:nvSpPr>
        <p:spPr>
          <a:xfrm>
            <a:off x="3419475" y="1576388"/>
            <a:ext cx="247650" cy="366712"/>
          </a:xfrm>
          <a:prstGeom prst="rect">
            <a:avLst/>
          </a:prstGeom>
          <a:noFill/>
          <a:ln w="28575">
            <a:noFill/>
          </a:ln>
        </p:spPr>
        <p:txBody>
          <a:bodyPr wrap="none" anchor="t" anchorCtr="0">
            <a:spAutoFit/>
          </a:bodyPr>
          <a:p>
            <a:r>
              <a:t> </a:t>
            </a:r>
          </a:p>
        </p:txBody>
      </p:sp>
      <p:sp>
        <p:nvSpPr>
          <p:cNvPr id="6153" name="Rectangle 6152"/>
          <p:cNvSpPr/>
          <p:nvPr/>
        </p:nvSpPr>
        <p:spPr>
          <a:xfrm>
            <a:off x="3543300" y="1700213"/>
            <a:ext cx="1008063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54" name="Rectangle 6153"/>
          <p:cNvSpPr/>
          <p:nvPr/>
        </p:nvSpPr>
        <p:spPr>
          <a:xfrm>
            <a:off x="4551363" y="1700213"/>
            <a:ext cx="1008062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55" name="Rectangle 6154"/>
          <p:cNvSpPr/>
          <p:nvPr/>
        </p:nvSpPr>
        <p:spPr>
          <a:xfrm>
            <a:off x="3543300" y="2565400"/>
            <a:ext cx="1008063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56" name="Rectangle 6155"/>
          <p:cNvSpPr/>
          <p:nvPr/>
        </p:nvSpPr>
        <p:spPr>
          <a:xfrm>
            <a:off x="4551363" y="2565400"/>
            <a:ext cx="1008062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57" name="Text Box 6156"/>
          <p:cNvSpPr txBox="1"/>
          <p:nvPr/>
        </p:nvSpPr>
        <p:spPr>
          <a:xfrm>
            <a:off x="6516688" y="1555750"/>
            <a:ext cx="247650" cy="366713"/>
          </a:xfrm>
          <a:prstGeom prst="rect">
            <a:avLst/>
          </a:prstGeom>
          <a:noFill/>
          <a:ln w="28575">
            <a:noFill/>
          </a:ln>
        </p:spPr>
        <p:txBody>
          <a:bodyPr wrap="none" anchor="t" anchorCtr="0">
            <a:spAutoFit/>
          </a:bodyPr>
          <a:p>
            <a:r>
              <a:t> </a:t>
            </a:r>
          </a:p>
        </p:txBody>
      </p:sp>
      <p:sp>
        <p:nvSpPr>
          <p:cNvPr id="6158" name="Rectangle 6157"/>
          <p:cNvSpPr/>
          <p:nvPr/>
        </p:nvSpPr>
        <p:spPr>
          <a:xfrm>
            <a:off x="6640513" y="1679575"/>
            <a:ext cx="1008062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59" name="Rectangle 6158"/>
          <p:cNvSpPr/>
          <p:nvPr/>
        </p:nvSpPr>
        <p:spPr>
          <a:xfrm>
            <a:off x="7648575" y="1679575"/>
            <a:ext cx="1008063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60" name="Rectangle 6159"/>
          <p:cNvSpPr/>
          <p:nvPr/>
        </p:nvSpPr>
        <p:spPr>
          <a:xfrm>
            <a:off x="6640513" y="2544763"/>
            <a:ext cx="1008062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61" name="Rectangle 6160"/>
          <p:cNvSpPr/>
          <p:nvPr/>
        </p:nvSpPr>
        <p:spPr>
          <a:xfrm>
            <a:off x="7648575" y="2544763"/>
            <a:ext cx="1008063" cy="8636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62" name="Straight Connector 6161"/>
          <p:cNvSpPr/>
          <p:nvPr/>
        </p:nvSpPr>
        <p:spPr>
          <a:xfrm>
            <a:off x="4067175" y="1700213"/>
            <a:ext cx="0" cy="172878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3" name="Straight Connector 6162"/>
          <p:cNvSpPr/>
          <p:nvPr/>
        </p:nvSpPr>
        <p:spPr>
          <a:xfrm>
            <a:off x="5076825" y="1700213"/>
            <a:ext cx="0" cy="172878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4" name="Straight Connector 6163"/>
          <p:cNvSpPr/>
          <p:nvPr/>
        </p:nvSpPr>
        <p:spPr>
          <a:xfrm>
            <a:off x="7164388" y="1700213"/>
            <a:ext cx="0" cy="172878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5" name="Straight Connector 6164"/>
          <p:cNvSpPr/>
          <p:nvPr/>
        </p:nvSpPr>
        <p:spPr>
          <a:xfrm>
            <a:off x="8172450" y="1700213"/>
            <a:ext cx="0" cy="172878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6" name="Straight Connector 6165"/>
          <p:cNvSpPr/>
          <p:nvPr/>
        </p:nvSpPr>
        <p:spPr>
          <a:xfrm>
            <a:off x="6659563" y="2119313"/>
            <a:ext cx="2016125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7" name="Straight Connector 6166"/>
          <p:cNvSpPr/>
          <p:nvPr/>
        </p:nvSpPr>
        <p:spPr>
          <a:xfrm>
            <a:off x="6646863" y="2984500"/>
            <a:ext cx="2016125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8" name="Text Box 6167"/>
          <p:cNvSpPr txBox="1"/>
          <p:nvPr/>
        </p:nvSpPr>
        <p:spPr>
          <a:xfrm>
            <a:off x="468313" y="901700"/>
            <a:ext cx="4146550" cy="366713"/>
          </a:xfrm>
          <a:prstGeom prst="rect">
            <a:avLst/>
          </a:prstGeom>
          <a:noFill/>
          <a:ln w="28575">
            <a:noFill/>
          </a:ln>
        </p:spPr>
        <p:txBody>
          <a:bodyPr wrap="none" anchor="t" anchorCtr="0">
            <a:spAutoFit/>
          </a:bodyPr>
          <a:p>
            <a:r>
              <a:t>1) Shade in one quarter of each shape:</a:t>
            </a:r>
          </a:p>
        </p:txBody>
      </p:sp>
      <p:graphicFrame>
        <p:nvGraphicFramePr>
          <p:cNvPr id="6169" name="Object 6168"/>
          <p:cNvGraphicFramePr/>
          <p:nvPr/>
        </p:nvGraphicFramePr>
        <p:xfrm>
          <a:off x="588963" y="4760913"/>
          <a:ext cx="3141662" cy="14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837565" imgH="393700" progId="Equation.3">
                  <p:embed/>
                </p:oleObj>
              </mc:Choice>
              <mc:Fallback>
                <p:oleObj name="" r:id="rId1" imgW="837565" imgH="393700" progId="Equation.3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88963" y="4760913"/>
                        <a:ext cx="3141662" cy="14763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ext Box 7169"/>
          <p:cNvSpPr txBox="1"/>
          <p:nvPr/>
        </p:nvSpPr>
        <p:spPr>
          <a:xfrm>
            <a:off x="2984500" y="260350"/>
            <a:ext cx="3179763" cy="457200"/>
          </a:xfrm>
          <a:prstGeom prst="rect">
            <a:avLst/>
          </a:prstGeom>
          <a:noFill/>
          <a:ln w="28575">
            <a:noFill/>
          </a:ln>
        </p:spPr>
        <p:txBody>
          <a:bodyPr wrap="none" anchor="t" anchorCtr="0">
            <a:spAutoFit/>
          </a:bodyPr>
          <a:p>
            <a:r>
              <a:rPr sz="2400" b="1" u="sng"/>
              <a:t>Equivalent Fractions</a:t>
            </a:r>
            <a:endParaRPr sz="2400" b="1" u="sng"/>
          </a:p>
        </p:txBody>
      </p:sp>
      <p:sp>
        <p:nvSpPr>
          <p:cNvPr id="7171" name="Text Box 7170"/>
          <p:cNvSpPr txBox="1"/>
          <p:nvPr/>
        </p:nvSpPr>
        <p:spPr>
          <a:xfrm>
            <a:off x="385763" y="901700"/>
            <a:ext cx="4311650" cy="366713"/>
          </a:xfrm>
          <a:prstGeom prst="rect">
            <a:avLst/>
          </a:prstGeom>
          <a:noFill/>
          <a:ln w="28575">
            <a:noFill/>
          </a:ln>
        </p:spPr>
        <p:txBody>
          <a:bodyPr wrap="none" anchor="t" anchorCtr="0">
            <a:spAutoFit/>
          </a:bodyPr>
          <a:p>
            <a:r>
              <a:t>1) Shade in two sevenths of each shape:</a:t>
            </a:r>
          </a:p>
        </p:txBody>
      </p:sp>
      <p:graphicFrame>
        <p:nvGraphicFramePr>
          <p:cNvPr id="7172" name="Object 7171"/>
          <p:cNvGraphicFramePr/>
          <p:nvPr/>
        </p:nvGraphicFramePr>
        <p:xfrm>
          <a:off x="469900" y="4760913"/>
          <a:ext cx="3379788" cy="14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901065" imgH="393700" progId="Equation.3">
                  <p:embed/>
                </p:oleObj>
              </mc:Choice>
              <mc:Fallback>
                <p:oleObj name="" r:id="rId1" imgW="901065" imgH="393700" progId="Equation.3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69900" y="4760913"/>
                        <a:ext cx="3379788" cy="14763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Rectangle 7172"/>
          <p:cNvSpPr/>
          <p:nvPr/>
        </p:nvSpPr>
        <p:spPr>
          <a:xfrm>
            <a:off x="611188" y="1700213"/>
            <a:ext cx="431800" cy="1223962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4" name="Rectangle 7173"/>
          <p:cNvSpPr/>
          <p:nvPr/>
        </p:nvSpPr>
        <p:spPr>
          <a:xfrm>
            <a:off x="1044575" y="1700213"/>
            <a:ext cx="431800" cy="1223962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5" name="Rectangle 7174"/>
          <p:cNvSpPr/>
          <p:nvPr/>
        </p:nvSpPr>
        <p:spPr>
          <a:xfrm>
            <a:off x="1476375" y="1700213"/>
            <a:ext cx="431800" cy="1223962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6" name="Rectangle 7175"/>
          <p:cNvSpPr/>
          <p:nvPr/>
        </p:nvSpPr>
        <p:spPr>
          <a:xfrm>
            <a:off x="1908175" y="1700213"/>
            <a:ext cx="431800" cy="1223962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7" name="Rectangle 7176"/>
          <p:cNvSpPr/>
          <p:nvPr/>
        </p:nvSpPr>
        <p:spPr>
          <a:xfrm>
            <a:off x="2339975" y="1700213"/>
            <a:ext cx="431800" cy="1223962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8" name="Rectangle 7177"/>
          <p:cNvSpPr/>
          <p:nvPr/>
        </p:nvSpPr>
        <p:spPr>
          <a:xfrm>
            <a:off x="2771775" y="1700213"/>
            <a:ext cx="431800" cy="1223962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9" name="Rectangle 7178"/>
          <p:cNvSpPr/>
          <p:nvPr/>
        </p:nvSpPr>
        <p:spPr>
          <a:xfrm>
            <a:off x="3203575" y="1700213"/>
            <a:ext cx="431800" cy="1223962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80" name="Rectangle 7179"/>
          <p:cNvSpPr/>
          <p:nvPr/>
        </p:nvSpPr>
        <p:spPr>
          <a:xfrm>
            <a:off x="5292725" y="1700213"/>
            <a:ext cx="431800" cy="1223962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81" name="Rectangle 7180"/>
          <p:cNvSpPr/>
          <p:nvPr/>
        </p:nvSpPr>
        <p:spPr>
          <a:xfrm>
            <a:off x="5726113" y="1700213"/>
            <a:ext cx="431800" cy="1223962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82" name="Rectangle 7181"/>
          <p:cNvSpPr/>
          <p:nvPr/>
        </p:nvSpPr>
        <p:spPr>
          <a:xfrm>
            <a:off x="6157913" y="1700213"/>
            <a:ext cx="431800" cy="1223962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83" name="Rectangle 7182"/>
          <p:cNvSpPr/>
          <p:nvPr/>
        </p:nvSpPr>
        <p:spPr>
          <a:xfrm>
            <a:off x="6589713" y="1700213"/>
            <a:ext cx="431800" cy="1223962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84" name="Rectangle 7183"/>
          <p:cNvSpPr/>
          <p:nvPr/>
        </p:nvSpPr>
        <p:spPr>
          <a:xfrm>
            <a:off x="7021513" y="1700213"/>
            <a:ext cx="431800" cy="1223962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85" name="Rectangle 7184"/>
          <p:cNvSpPr/>
          <p:nvPr/>
        </p:nvSpPr>
        <p:spPr>
          <a:xfrm>
            <a:off x="7453313" y="1700213"/>
            <a:ext cx="431800" cy="1223962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86" name="Rectangle 7185"/>
          <p:cNvSpPr/>
          <p:nvPr/>
        </p:nvSpPr>
        <p:spPr>
          <a:xfrm>
            <a:off x="7885113" y="1700213"/>
            <a:ext cx="431800" cy="1223962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87" name="Rectangle 7186"/>
          <p:cNvSpPr/>
          <p:nvPr/>
        </p:nvSpPr>
        <p:spPr>
          <a:xfrm>
            <a:off x="5292725" y="4149725"/>
            <a:ext cx="431800" cy="1223963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88" name="Rectangle 7187"/>
          <p:cNvSpPr/>
          <p:nvPr/>
        </p:nvSpPr>
        <p:spPr>
          <a:xfrm>
            <a:off x="5726113" y="4149725"/>
            <a:ext cx="431800" cy="1223963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89" name="Rectangle 7188"/>
          <p:cNvSpPr/>
          <p:nvPr/>
        </p:nvSpPr>
        <p:spPr>
          <a:xfrm>
            <a:off x="6157913" y="4149725"/>
            <a:ext cx="431800" cy="1223963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90" name="Rectangle 7189"/>
          <p:cNvSpPr/>
          <p:nvPr/>
        </p:nvSpPr>
        <p:spPr>
          <a:xfrm>
            <a:off x="6589713" y="4149725"/>
            <a:ext cx="431800" cy="1223963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91" name="Rectangle 7190"/>
          <p:cNvSpPr/>
          <p:nvPr/>
        </p:nvSpPr>
        <p:spPr>
          <a:xfrm>
            <a:off x="7021513" y="4149725"/>
            <a:ext cx="431800" cy="1223963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92" name="Rectangle 7191"/>
          <p:cNvSpPr/>
          <p:nvPr/>
        </p:nvSpPr>
        <p:spPr>
          <a:xfrm>
            <a:off x="7453313" y="4149725"/>
            <a:ext cx="431800" cy="1223963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93" name="Rectangle 7192"/>
          <p:cNvSpPr/>
          <p:nvPr/>
        </p:nvSpPr>
        <p:spPr>
          <a:xfrm>
            <a:off x="7885113" y="4149725"/>
            <a:ext cx="431800" cy="1223963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94" name="Straight Connector 7193"/>
          <p:cNvSpPr/>
          <p:nvPr/>
        </p:nvSpPr>
        <p:spPr>
          <a:xfrm>
            <a:off x="5292725" y="2320925"/>
            <a:ext cx="3024188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95" name="Straight Connector 7194"/>
          <p:cNvSpPr/>
          <p:nvPr/>
        </p:nvSpPr>
        <p:spPr>
          <a:xfrm>
            <a:off x="5292725" y="4984750"/>
            <a:ext cx="3024188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96" name="Straight Connector 7195"/>
          <p:cNvSpPr/>
          <p:nvPr/>
        </p:nvSpPr>
        <p:spPr>
          <a:xfrm>
            <a:off x="5292725" y="4581525"/>
            <a:ext cx="3024188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6" name="Rectangle 8195"/>
          <p:cNvSpPr/>
          <p:nvPr/>
        </p:nvSpPr>
        <p:spPr>
          <a:xfrm>
            <a:off x="252413" y="188913"/>
            <a:ext cx="4318000" cy="576262"/>
          </a:xfrm>
          <a:prstGeom prst="rect">
            <a:avLst/>
          </a:prstGeom>
          <a:solidFill>
            <a:srgbClr val="FFFFCC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/>
        </p:txBody>
      </p:sp>
      <p:sp>
        <p:nvSpPr>
          <p:cNvPr id="8198" name="Rectangle 8197"/>
          <p:cNvSpPr/>
          <p:nvPr/>
        </p:nvSpPr>
        <p:spPr>
          <a:xfrm>
            <a:off x="4575175" y="188913"/>
            <a:ext cx="4318000" cy="576262"/>
          </a:xfrm>
          <a:prstGeom prst="rect">
            <a:avLst/>
          </a:prstGeom>
          <a:solidFill>
            <a:srgbClr val="FFFFCC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199" name="Rectangle 8198"/>
          <p:cNvSpPr/>
          <p:nvPr/>
        </p:nvSpPr>
        <p:spPr>
          <a:xfrm>
            <a:off x="250825" y="763588"/>
            <a:ext cx="2879725" cy="576262"/>
          </a:xfrm>
          <a:prstGeom prst="rect">
            <a:avLst/>
          </a:prstGeom>
          <a:solidFill>
            <a:srgbClr val="FFFF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00" name="Rectangle 8199"/>
          <p:cNvSpPr/>
          <p:nvPr/>
        </p:nvSpPr>
        <p:spPr>
          <a:xfrm>
            <a:off x="250825" y="1339850"/>
            <a:ext cx="2159000" cy="576263"/>
          </a:xfrm>
          <a:prstGeom prst="rect">
            <a:avLst/>
          </a:prstGeom>
          <a:solidFill>
            <a:srgbClr val="FFFF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01" name="Rectangle 8200"/>
          <p:cNvSpPr/>
          <p:nvPr/>
        </p:nvSpPr>
        <p:spPr>
          <a:xfrm>
            <a:off x="250825" y="1916113"/>
            <a:ext cx="1727200" cy="576262"/>
          </a:xfrm>
          <a:prstGeom prst="rect">
            <a:avLst/>
          </a:prstGeom>
          <a:solidFill>
            <a:srgbClr val="FFCC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02" name="Rectangle 8201"/>
          <p:cNvSpPr/>
          <p:nvPr/>
        </p:nvSpPr>
        <p:spPr>
          <a:xfrm>
            <a:off x="250825" y="3068638"/>
            <a:ext cx="1235075" cy="576262"/>
          </a:xfrm>
          <a:prstGeom prst="rect">
            <a:avLst/>
          </a:prstGeom>
          <a:solidFill>
            <a:srgbClr val="FFCC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03" name="Rectangle 8202"/>
          <p:cNvSpPr/>
          <p:nvPr/>
        </p:nvSpPr>
        <p:spPr>
          <a:xfrm>
            <a:off x="250825" y="3644900"/>
            <a:ext cx="1079500" cy="576263"/>
          </a:xfrm>
          <a:prstGeom prst="rect">
            <a:avLst/>
          </a:prstGeom>
          <a:solidFill>
            <a:srgbClr val="FF99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04" name="Rectangle 8203"/>
          <p:cNvSpPr/>
          <p:nvPr/>
        </p:nvSpPr>
        <p:spPr>
          <a:xfrm>
            <a:off x="250825" y="4221163"/>
            <a:ext cx="960438" cy="576262"/>
          </a:xfrm>
          <a:prstGeom prst="rect">
            <a:avLst/>
          </a:prstGeom>
          <a:solidFill>
            <a:srgbClr val="FF99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05" name="Rectangle 8204"/>
          <p:cNvSpPr/>
          <p:nvPr/>
        </p:nvSpPr>
        <p:spPr>
          <a:xfrm>
            <a:off x="250825" y="4797425"/>
            <a:ext cx="863600" cy="576263"/>
          </a:xfrm>
          <a:prstGeom prst="rect">
            <a:avLst/>
          </a:prstGeom>
          <a:solidFill>
            <a:srgbClr val="FF7C80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06" name="Rectangle 8205"/>
          <p:cNvSpPr/>
          <p:nvPr/>
        </p:nvSpPr>
        <p:spPr>
          <a:xfrm>
            <a:off x="250825" y="5372100"/>
            <a:ext cx="784225" cy="576263"/>
          </a:xfrm>
          <a:prstGeom prst="rect">
            <a:avLst/>
          </a:prstGeom>
          <a:solidFill>
            <a:srgbClr val="FF66CC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07" name="Rectangle 8206"/>
          <p:cNvSpPr/>
          <p:nvPr/>
        </p:nvSpPr>
        <p:spPr>
          <a:xfrm>
            <a:off x="250825" y="5948363"/>
            <a:ext cx="719138" cy="576262"/>
          </a:xfrm>
          <a:prstGeom prst="rect">
            <a:avLst/>
          </a:prstGeom>
          <a:solidFill>
            <a:srgbClr val="FF33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08" name="Rectangle 8207"/>
          <p:cNvSpPr/>
          <p:nvPr/>
        </p:nvSpPr>
        <p:spPr>
          <a:xfrm>
            <a:off x="3132138" y="763588"/>
            <a:ext cx="2879725" cy="576262"/>
          </a:xfrm>
          <a:prstGeom prst="rect">
            <a:avLst/>
          </a:prstGeom>
          <a:solidFill>
            <a:srgbClr val="FFFF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09" name="Rectangle 8208"/>
          <p:cNvSpPr/>
          <p:nvPr/>
        </p:nvSpPr>
        <p:spPr>
          <a:xfrm>
            <a:off x="6013450" y="763588"/>
            <a:ext cx="2879725" cy="576262"/>
          </a:xfrm>
          <a:prstGeom prst="rect">
            <a:avLst/>
          </a:prstGeom>
          <a:solidFill>
            <a:srgbClr val="FFFF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10" name="Rectangle 8209"/>
          <p:cNvSpPr/>
          <p:nvPr/>
        </p:nvSpPr>
        <p:spPr>
          <a:xfrm>
            <a:off x="2413000" y="1339850"/>
            <a:ext cx="2159000" cy="576263"/>
          </a:xfrm>
          <a:prstGeom prst="rect">
            <a:avLst/>
          </a:prstGeom>
          <a:solidFill>
            <a:srgbClr val="FFFF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11" name="Rectangle 8210"/>
          <p:cNvSpPr/>
          <p:nvPr/>
        </p:nvSpPr>
        <p:spPr>
          <a:xfrm>
            <a:off x="4572000" y="1339850"/>
            <a:ext cx="2159000" cy="576263"/>
          </a:xfrm>
          <a:prstGeom prst="rect">
            <a:avLst/>
          </a:prstGeom>
          <a:solidFill>
            <a:srgbClr val="FFFF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12" name="Rectangle 8211"/>
          <p:cNvSpPr/>
          <p:nvPr/>
        </p:nvSpPr>
        <p:spPr>
          <a:xfrm>
            <a:off x="6734175" y="1339850"/>
            <a:ext cx="2159000" cy="576263"/>
          </a:xfrm>
          <a:prstGeom prst="rect">
            <a:avLst/>
          </a:prstGeom>
          <a:solidFill>
            <a:srgbClr val="FFFF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13" name="Rectangle 8212"/>
          <p:cNvSpPr/>
          <p:nvPr/>
        </p:nvSpPr>
        <p:spPr>
          <a:xfrm>
            <a:off x="1979613" y="1916113"/>
            <a:ext cx="1727200" cy="576262"/>
          </a:xfrm>
          <a:prstGeom prst="rect">
            <a:avLst/>
          </a:prstGeom>
          <a:solidFill>
            <a:srgbClr val="FFCC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14" name="Rectangle 8213"/>
          <p:cNvSpPr/>
          <p:nvPr/>
        </p:nvSpPr>
        <p:spPr>
          <a:xfrm>
            <a:off x="3708400" y="1916113"/>
            <a:ext cx="1727200" cy="576262"/>
          </a:xfrm>
          <a:prstGeom prst="rect">
            <a:avLst/>
          </a:prstGeom>
          <a:solidFill>
            <a:srgbClr val="FFCC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15" name="Rectangle 8214"/>
          <p:cNvSpPr/>
          <p:nvPr/>
        </p:nvSpPr>
        <p:spPr>
          <a:xfrm>
            <a:off x="5437188" y="1916113"/>
            <a:ext cx="1727200" cy="576262"/>
          </a:xfrm>
          <a:prstGeom prst="rect">
            <a:avLst/>
          </a:prstGeom>
          <a:solidFill>
            <a:srgbClr val="FFCC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17" name="Rectangle 8216"/>
          <p:cNvSpPr/>
          <p:nvPr/>
        </p:nvSpPr>
        <p:spPr>
          <a:xfrm>
            <a:off x="7165975" y="1916113"/>
            <a:ext cx="1727200" cy="576262"/>
          </a:xfrm>
          <a:prstGeom prst="rect">
            <a:avLst/>
          </a:prstGeom>
          <a:solidFill>
            <a:srgbClr val="FFCC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18" name="Rectangle 8217"/>
          <p:cNvSpPr/>
          <p:nvPr/>
        </p:nvSpPr>
        <p:spPr>
          <a:xfrm>
            <a:off x="1479550" y="3068638"/>
            <a:ext cx="1235075" cy="576262"/>
          </a:xfrm>
          <a:prstGeom prst="rect">
            <a:avLst/>
          </a:prstGeom>
          <a:solidFill>
            <a:srgbClr val="FFCC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19" name="Rectangle 8218"/>
          <p:cNvSpPr/>
          <p:nvPr/>
        </p:nvSpPr>
        <p:spPr>
          <a:xfrm>
            <a:off x="2714625" y="3068638"/>
            <a:ext cx="1235075" cy="576262"/>
          </a:xfrm>
          <a:prstGeom prst="rect">
            <a:avLst/>
          </a:prstGeom>
          <a:solidFill>
            <a:srgbClr val="FFCC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20" name="Rectangle 8219"/>
          <p:cNvSpPr/>
          <p:nvPr/>
        </p:nvSpPr>
        <p:spPr>
          <a:xfrm>
            <a:off x="3941763" y="3068638"/>
            <a:ext cx="1235075" cy="576262"/>
          </a:xfrm>
          <a:prstGeom prst="rect">
            <a:avLst/>
          </a:prstGeom>
          <a:solidFill>
            <a:srgbClr val="FFCC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21" name="Rectangle 8220"/>
          <p:cNvSpPr/>
          <p:nvPr/>
        </p:nvSpPr>
        <p:spPr>
          <a:xfrm>
            <a:off x="5176838" y="3068638"/>
            <a:ext cx="1235075" cy="576262"/>
          </a:xfrm>
          <a:prstGeom prst="rect">
            <a:avLst/>
          </a:prstGeom>
          <a:solidFill>
            <a:srgbClr val="FFCC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22" name="Rectangle 8221"/>
          <p:cNvSpPr/>
          <p:nvPr/>
        </p:nvSpPr>
        <p:spPr>
          <a:xfrm>
            <a:off x="6418263" y="3068638"/>
            <a:ext cx="1235075" cy="576262"/>
          </a:xfrm>
          <a:prstGeom prst="rect">
            <a:avLst/>
          </a:prstGeom>
          <a:solidFill>
            <a:srgbClr val="FFCC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23" name="Rectangle 8222"/>
          <p:cNvSpPr/>
          <p:nvPr/>
        </p:nvSpPr>
        <p:spPr>
          <a:xfrm>
            <a:off x="7658100" y="3068638"/>
            <a:ext cx="1235075" cy="576262"/>
          </a:xfrm>
          <a:prstGeom prst="rect">
            <a:avLst/>
          </a:prstGeom>
          <a:solidFill>
            <a:srgbClr val="FFCC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24" name="Rectangle 8223"/>
          <p:cNvSpPr/>
          <p:nvPr/>
        </p:nvSpPr>
        <p:spPr>
          <a:xfrm>
            <a:off x="1331913" y="3644900"/>
            <a:ext cx="1079500" cy="576263"/>
          </a:xfrm>
          <a:prstGeom prst="rect">
            <a:avLst/>
          </a:prstGeom>
          <a:solidFill>
            <a:srgbClr val="FF99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25" name="Rectangle 8224"/>
          <p:cNvSpPr/>
          <p:nvPr/>
        </p:nvSpPr>
        <p:spPr>
          <a:xfrm>
            <a:off x="2411413" y="3644900"/>
            <a:ext cx="1079500" cy="576263"/>
          </a:xfrm>
          <a:prstGeom prst="rect">
            <a:avLst/>
          </a:prstGeom>
          <a:solidFill>
            <a:srgbClr val="FF99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26" name="Rectangle 8225"/>
          <p:cNvSpPr/>
          <p:nvPr/>
        </p:nvSpPr>
        <p:spPr>
          <a:xfrm>
            <a:off x="3492500" y="3644900"/>
            <a:ext cx="1079500" cy="576263"/>
          </a:xfrm>
          <a:prstGeom prst="rect">
            <a:avLst/>
          </a:prstGeom>
          <a:solidFill>
            <a:srgbClr val="FF99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27" name="Rectangle 8226"/>
          <p:cNvSpPr/>
          <p:nvPr/>
        </p:nvSpPr>
        <p:spPr>
          <a:xfrm>
            <a:off x="4572000" y="3644900"/>
            <a:ext cx="1079500" cy="576263"/>
          </a:xfrm>
          <a:prstGeom prst="rect">
            <a:avLst/>
          </a:prstGeom>
          <a:solidFill>
            <a:srgbClr val="FF99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28" name="Rectangle 8227"/>
          <p:cNvSpPr/>
          <p:nvPr/>
        </p:nvSpPr>
        <p:spPr>
          <a:xfrm>
            <a:off x="5653088" y="3644900"/>
            <a:ext cx="1079500" cy="576263"/>
          </a:xfrm>
          <a:prstGeom prst="rect">
            <a:avLst/>
          </a:prstGeom>
          <a:solidFill>
            <a:srgbClr val="FF99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29" name="Rectangle 8228"/>
          <p:cNvSpPr/>
          <p:nvPr/>
        </p:nvSpPr>
        <p:spPr>
          <a:xfrm>
            <a:off x="6732588" y="3644900"/>
            <a:ext cx="1079500" cy="576263"/>
          </a:xfrm>
          <a:prstGeom prst="rect">
            <a:avLst/>
          </a:prstGeom>
          <a:solidFill>
            <a:srgbClr val="FF99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30" name="Rectangle 8229"/>
          <p:cNvSpPr/>
          <p:nvPr/>
        </p:nvSpPr>
        <p:spPr>
          <a:xfrm>
            <a:off x="7813675" y="3644900"/>
            <a:ext cx="1079500" cy="576263"/>
          </a:xfrm>
          <a:prstGeom prst="rect">
            <a:avLst/>
          </a:prstGeom>
          <a:solidFill>
            <a:srgbClr val="FF99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31" name="Rectangle 8230"/>
          <p:cNvSpPr/>
          <p:nvPr/>
        </p:nvSpPr>
        <p:spPr>
          <a:xfrm>
            <a:off x="1220788" y="4221163"/>
            <a:ext cx="960437" cy="576262"/>
          </a:xfrm>
          <a:prstGeom prst="rect">
            <a:avLst/>
          </a:prstGeom>
          <a:solidFill>
            <a:srgbClr val="FF99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32" name="Rectangle 8231"/>
          <p:cNvSpPr/>
          <p:nvPr/>
        </p:nvSpPr>
        <p:spPr>
          <a:xfrm>
            <a:off x="2171700" y="4221163"/>
            <a:ext cx="960438" cy="576262"/>
          </a:xfrm>
          <a:prstGeom prst="rect">
            <a:avLst/>
          </a:prstGeom>
          <a:solidFill>
            <a:srgbClr val="FF99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33" name="Rectangle 8232"/>
          <p:cNvSpPr/>
          <p:nvPr/>
        </p:nvSpPr>
        <p:spPr>
          <a:xfrm>
            <a:off x="3132138" y="4221163"/>
            <a:ext cx="960437" cy="576262"/>
          </a:xfrm>
          <a:prstGeom prst="rect">
            <a:avLst/>
          </a:prstGeom>
          <a:solidFill>
            <a:srgbClr val="FF99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34" name="Rectangle 8233"/>
          <p:cNvSpPr/>
          <p:nvPr/>
        </p:nvSpPr>
        <p:spPr>
          <a:xfrm>
            <a:off x="4102100" y="4221163"/>
            <a:ext cx="960438" cy="576262"/>
          </a:xfrm>
          <a:prstGeom prst="rect">
            <a:avLst/>
          </a:prstGeom>
          <a:solidFill>
            <a:srgbClr val="FF99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35" name="Rectangle 8234"/>
          <p:cNvSpPr/>
          <p:nvPr/>
        </p:nvSpPr>
        <p:spPr>
          <a:xfrm>
            <a:off x="5053013" y="4221163"/>
            <a:ext cx="960437" cy="576262"/>
          </a:xfrm>
          <a:prstGeom prst="rect">
            <a:avLst/>
          </a:prstGeom>
          <a:solidFill>
            <a:srgbClr val="FF99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36" name="Rectangle 8235"/>
          <p:cNvSpPr/>
          <p:nvPr/>
        </p:nvSpPr>
        <p:spPr>
          <a:xfrm>
            <a:off x="6011863" y="4221163"/>
            <a:ext cx="960437" cy="576262"/>
          </a:xfrm>
          <a:prstGeom prst="rect">
            <a:avLst/>
          </a:prstGeom>
          <a:solidFill>
            <a:srgbClr val="FF99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37" name="Rectangle 8236"/>
          <p:cNvSpPr/>
          <p:nvPr/>
        </p:nvSpPr>
        <p:spPr>
          <a:xfrm>
            <a:off x="6981825" y="4221163"/>
            <a:ext cx="960438" cy="576262"/>
          </a:xfrm>
          <a:prstGeom prst="rect">
            <a:avLst/>
          </a:prstGeom>
          <a:solidFill>
            <a:srgbClr val="FF99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38" name="Rectangle 8237"/>
          <p:cNvSpPr/>
          <p:nvPr/>
        </p:nvSpPr>
        <p:spPr>
          <a:xfrm>
            <a:off x="7932738" y="4221163"/>
            <a:ext cx="960437" cy="576262"/>
          </a:xfrm>
          <a:prstGeom prst="rect">
            <a:avLst/>
          </a:prstGeom>
          <a:solidFill>
            <a:srgbClr val="FF99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39" name="Rectangle 8238"/>
          <p:cNvSpPr/>
          <p:nvPr/>
        </p:nvSpPr>
        <p:spPr>
          <a:xfrm>
            <a:off x="1116013" y="4797425"/>
            <a:ext cx="863600" cy="576263"/>
          </a:xfrm>
          <a:prstGeom prst="rect">
            <a:avLst/>
          </a:prstGeom>
          <a:solidFill>
            <a:srgbClr val="FF7C80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40" name="Rectangle 8239"/>
          <p:cNvSpPr/>
          <p:nvPr/>
        </p:nvSpPr>
        <p:spPr>
          <a:xfrm>
            <a:off x="1979613" y="4797425"/>
            <a:ext cx="863600" cy="576263"/>
          </a:xfrm>
          <a:prstGeom prst="rect">
            <a:avLst/>
          </a:prstGeom>
          <a:solidFill>
            <a:srgbClr val="FF7C80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41" name="Rectangle 8240"/>
          <p:cNvSpPr/>
          <p:nvPr/>
        </p:nvSpPr>
        <p:spPr>
          <a:xfrm>
            <a:off x="2844800" y="4797425"/>
            <a:ext cx="863600" cy="576263"/>
          </a:xfrm>
          <a:prstGeom prst="rect">
            <a:avLst/>
          </a:prstGeom>
          <a:solidFill>
            <a:srgbClr val="FF7C80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42" name="Rectangle 8241"/>
          <p:cNvSpPr/>
          <p:nvPr/>
        </p:nvSpPr>
        <p:spPr>
          <a:xfrm>
            <a:off x="3706813" y="4797425"/>
            <a:ext cx="863600" cy="576263"/>
          </a:xfrm>
          <a:prstGeom prst="rect">
            <a:avLst/>
          </a:prstGeom>
          <a:solidFill>
            <a:srgbClr val="FF7C80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43" name="Rectangle 8242"/>
          <p:cNvSpPr/>
          <p:nvPr/>
        </p:nvSpPr>
        <p:spPr>
          <a:xfrm>
            <a:off x="4572000" y="4797425"/>
            <a:ext cx="863600" cy="576263"/>
          </a:xfrm>
          <a:prstGeom prst="rect">
            <a:avLst/>
          </a:prstGeom>
          <a:solidFill>
            <a:srgbClr val="FF7C80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44" name="Rectangle 8243"/>
          <p:cNvSpPr/>
          <p:nvPr/>
        </p:nvSpPr>
        <p:spPr>
          <a:xfrm>
            <a:off x="5435600" y="4797425"/>
            <a:ext cx="863600" cy="576263"/>
          </a:xfrm>
          <a:prstGeom prst="rect">
            <a:avLst/>
          </a:prstGeom>
          <a:solidFill>
            <a:srgbClr val="FF7C80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45" name="Rectangle 8244"/>
          <p:cNvSpPr/>
          <p:nvPr/>
        </p:nvSpPr>
        <p:spPr>
          <a:xfrm>
            <a:off x="6300788" y="4797425"/>
            <a:ext cx="863600" cy="576263"/>
          </a:xfrm>
          <a:prstGeom prst="rect">
            <a:avLst/>
          </a:prstGeom>
          <a:solidFill>
            <a:srgbClr val="FF7C80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48" name="Rectangle 8247"/>
          <p:cNvSpPr/>
          <p:nvPr/>
        </p:nvSpPr>
        <p:spPr>
          <a:xfrm>
            <a:off x="7164388" y="4797425"/>
            <a:ext cx="863600" cy="576263"/>
          </a:xfrm>
          <a:prstGeom prst="rect">
            <a:avLst/>
          </a:prstGeom>
          <a:solidFill>
            <a:srgbClr val="FF7C80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49" name="Rectangle 8248"/>
          <p:cNvSpPr/>
          <p:nvPr/>
        </p:nvSpPr>
        <p:spPr>
          <a:xfrm>
            <a:off x="8029575" y="4797425"/>
            <a:ext cx="863600" cy="576263"/>
          </a:xfrm>
          <a:prstGeom prst="rect">
            <a:avLst/>
          </a:prstGeom>
          <a:solidFill>
            <a:srgbClr val="FF7C80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50" name="Rectangle 8249"/>
          <p:cNvSpPr/>
          <p:nvPr/>
        </p:nvSpPr>
        <p:spPr>
          <a:xfrm>
            <a:off x="1028700" y="5373688"/>
            <a:ext cx="784225" cy="576262"/>
          </a:xfrm>
          <a:prstGeom prst="rect">
            <a:avLst/>
          </a:prstGeom>
          <a:solidFill>
            <a:srgbClr val="FF66CC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51" name="Rectangle 8250"/>
          <p:cNvSpPr/>
          <p:nvPr/>
        </p:nvSpPr>
        <p:spPr>
          <a:xfrm>
            <a:off x="1814513" y="5373688"/>
            <a:ext cx="784225" cy="576262"/>
          </a:xfrm>
          <a:prstGeom prst="rect">
            <a:avLst/>
          </a:prstGeom>
          <a:solidFill>
            <a:srgbClr val="FF66CC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52" name="Rectangle 8251"/>
          <p:cNvSpPr/>
          <p:nvPr/>
        </p:nvSpPr>
        <p:spPr>
          <a:xfrm>
            <a:off x="2606675" y="5373688"/>
            <a:ext cx="784225" cy="576262"/>
          </a:xfrm>
          <a:prstGeom prst="rect">
            <a:avLst/>
          </a:prstGeom>
          <a:solidFill>
            <a:srgbClr val="FF66CC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53" name="Rectangle 8252"/>
          <p:cNvSpPr/>
          <p:nvPr/>
        </p:nvSpPr>
        <p:spPr>
          <a:xfrm>
            <a:off x="3376613" y="5373688"/>
            <a:ext cx="784225" cy="576262"/>
          </a:xfrm>
          <a:prstGeom prst="rect">
            <a:avLst/>
          </a:prstGeom>
          <a:solidFill>
            <a:srgbClr val="FF66CC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54" name="Rectangle 8253"/>
          <p:cNvSpPr/>
          <p:nvPr/>
        </p:nvSpPr>
        <p:spPr>
          <a:xfrm>
            <a:off x="4154488" y="5375275"/>
            <a:ext cx="784225" cy="576263"/>
          </a:xfrm>
          <a:prstGeom prst="rect">
            <a:avLst/>
          </a:prstGeom>
          <a:solidFill>
            <a:srgbClr val="FF66CC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55" name="Rectangle 8254"/>
          <p:cNvSpPr/>
          <p:nvPr/>
        </p:nvSpPr>
        <p:spPr>
          <a:xfrm>
            <a:off x="4940300" y="5375275"/>
            <a:ext cx="784225" cy="576263"/>
          </a:xfrm>
          <a:prstGeom prst="rect">
            <a:avLst/>
          </a:prstGeom>
          <a:solidFill>
            <a:srgbClr val="FF66CC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56" name="Rectangle 8255"/>
          <p:cNvSpPr/>
          <p:nvPr/>
        </p:nvSpPr>
        <p:spPr>
          <a:xfrm>
            <a:off x="5732463" y="5375275"/>
            <a:ext cx="784225" cy="576263"/>
          </a:xfrm>
          <a:prstGeom prst="rect">
            <a:avLst/>
          </a:prstGeom>
          <a:solidFill>
            <a:srgbClr val="FF66CC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58" name="Rectangle 8257"/>
          <p:cNvSpPr/>
          <p:nvPr/>
        </p:nvSpPr>
        <p:spPr>
          <a:xfrm>
            <a:off x="6530975" y="5375275"/>
            <a:ext cx="784225" cy="576263"/>
          </a:xfrm>
          <a:prstGeom prst="rect">
            <a:avLst/>
          </a:prstGeom>
          <a:solidFill>
            <a:srgbClr val="FF66CC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59" name="Rectangle 8258"/>
          <p:cNvSpPr/>
          <p:nvPr/>
        </p:nvSpPr>
        <p:spPr>
          <a:xfrm>
            <a:off x="7316788" y="5375275"/>
            <a:ext cx="784225" cy="576263"/>
          </a:xfrm>
          <a:prstGeom prst="rect">
            <a:avLst/>
          </a:prstGeom>
          <a:solidFill>
            <a:srgbClr val="FF66CC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60" name="Rectangle 8259"/>
          <p:cNvSpPr/>
          <p:nvPr/>
        </p:nvSpPr>
        <p:spPr>
          <a:xfrm>
            <a:off x="8108950" y="5375275"/>
            <a:ext cx="784225" cy="576263"/>
          </a:xfrm>
          <a:prstGeom prst="rect">
            <a:avLst/>
          </a:prstGeom>
          <a:solidFill>
            <a:srgbClr val="FF66CC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61" name="Rectangle 8260"/>
          <p:cNvSpPr/>
          <p:nvPr/>
        </p:nvSpPr>
        <p:spPr>
          <a:xfrm>
            <a:off x="973138" y="5948363"/>
            <a:ext cx="719137" cy="576262"/>
          </a:xfrm>
          <a:prstGeom prst="rect">
            <a:avLst/>
          </a:prstGeom>
          <a:solidFill>
            <a:srgbClr val="FF33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62" name="Rectangle 8261"/>
          <p:cNvSpPr/>
          <p:nvPr/>
        </p:nvSpPr>
        <p:spPr>
          <a:xfrm>
            <a:off x="1692275" y="5948363"/>
            <a:ext cx="719138" cy="576262"/>
          </a:xfrm>
          <a:prstGeom prst="rect">
            <a:avLst/>
          </a:prstGeom>
          <a:solidFill>
            <a:srgbClr val="FF33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63" name="Rectangle 8262"/>
          <p:cNvSpPr/>
          <p:nvPr/>
        </p:nvSpPr>
        <p:spPr>
          <a:xfrm>
            <a:off x="2411413" y="5948363"/>
            <a:ext cx="719137" cy="576262"/>
          </a:xfrm>
          <a:prstGeom prst="rect">
            <a:avLst/>
          </a:prstGeom>
          <a:solidFill>
            <a:srgbClr val="FF33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64" name="Rectangle 8263"/>
          <p:cNvSpPr/>
          <p:nvPr/>
        </p:nvSpPr>
        <p:spPr>
          <a:xfrm>
            <a:off x="3133725" y="5948363"/>
            <a:ext cx="719138" cy="576262"/>
          </a:xfrm>
          <a:prstGeom prst="rect">
            <a:avLst/>
          </a:prstGeom>
          <a:solidFill>
            <a:srgbClr val="FF33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65" name="Rectangle 8264"/>
          <p:cNvSpPr/>
          <p:nvPr/>
        </p:nvSpPr>
        <p:spPr>
          <a:xfrm>
            <a:off x="3852863" y="5948363"/>
            <a:ext cx="719137" cy="576262"/>
          </a:xfrm>
          <a:prstGeom prst="rect">
            <a:avLst/>
          </a:prstGeom>
          <a:solidFill>
            <a:srgbClr val="FF33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66" name="Rectangle 8265"/>
          <p:cNvSpPr/>
          <p:nvPr/>
        </p:nvSpPr>
        <p:spPr>
          <a:xfrm>
            <a:off x="4572000" y="5948363"/>
            <a:ext cx="719138" cy="576262"/>
          </a:xfrm>
          <a:prstGeom prst="rect">
            <a:avLst/>
          </a:prstGeom>
          <a:solidFill>
            <a:srgbClr val="FF33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67" name="Rectangle 8266"/>
          <p:cNvSpPr/>
          <p:nvPr/>
        </p:nvSpPr>
        <p:spPr>
          <a:xfrm>
            <a:off x="5294313" y="5948363"/>
            <a:ext cx="719137" cy="576262"/>
          </a:xfrm>
          <a:prstGeom prst="rect">
            <a:avLst/>
          </a:prstGeom>
          <a:solidFill>
            <a:srgbClr val="FF33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68" name="Rectangle 8267"/>
          <p:cNvSpPr/>
          <p:nvPr/>
        </p:nvSpPr>
        <p:spPr>
          <a:xfrm>
            <a:off x="6013450" y="5948363"/>
            <a:ext cx="719138" cy="576262"/>
          </a:xfrm>
          <a:prstGeom prst="rect">
            <a:avLst/>
          </a:prstGeom>
          <a:solidFill>
            <a:srgbClr val="FF33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69" name="Rectangle 8268"/>
          <p:cNvSpPr/>
          <p:nvPr/>
        </p:nvSpPr>
        <p:spPr>
          <a:xfrm>
            <a:off x="6732588" y="5948363"/>
            <a:ext cx="719137" cy="576262"/>
          </a:xfrm>
          <a:prstGeom prst="rect">
            <a:avLst/>
          </a:prstGeom>
          <a:solidFill>
            <a:srgbClr val="FF33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70" name="Rectangle 8269"/>
          <p:cNvSpPr/>
          <p:nvPr/>
        </p:nvSpPr>
        <p:spPr>
          <a:xfrm>
            <a:off x="7454900" y="5948363"/>
            <a:ext cx="719138" cy="576262"/>
          </a:xfrm>
          <a:prstGeom prst="rect">
            <a:avLst/>
          </a:prstGeom>
          <a:solidFill>
            <a:srgbClr val="FF33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71" name="Rectangle 8270"/>
          <p:cNvSpPr/>
          <p:nvPr/>
        </p:nvSpPr>
        <p:spPr>
          <a:xfrm>
            <a:off x="8174038" y="5948363"/>
            <a:ext cx="719137" cy="576262"/>
          </a:xfrm>
          <a:prstGeom prst="rect">
            <a:avLst/>
          </a:prstGeom>
          <a:solidFill>
            <a:srgbClr val="FF3399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aphicFrame>
        <p:nvGraphicFramePr>
          <p:cNvPr id="8272" name="Content Placeholder 8271"/>
          <p:cNvGraphicFramePr/>
          <p:nvPr>
            <p:ph sz="half" idx="1"/>
          </p:nvPr>
        </p:nvGraphicFramePr>
        <p:xfrm>
          <a:off x="2476500" y="3862388"/>
          <a:ext cx="0" cy="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0" imgH="0" progId="Equation.3">
                  <p:embed/>
                </p:oleObj>
              </mc:Choice>
              <mc:Fallback>
                <p:oleObj name="" r:id="rId1" imgW="0" imgH="0" progId="Equation.3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/>
                      <a:stretch>
                        <a:fillRect/>
                      </a:stretch>
                    </p:blipFill>
                    <p:spPr>
                      <a:xfrm>
                        <a:off x="2476500" y="3862388"/>
                        <a:ext cx="0" cy="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00" name="Content Placeholder 8299"/>
          <p:cNvGraphicFramePr/>
          <p:nvPr>
            <p:ph sz="quarter" idx="2"/>
          </p:nvPr>
        </p:nvGraphicFramePr>
        <p:xfrm>
          <a:off x="2259013" y="260350"/>
          <a:ext cx="152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2" imgW="152400" imgH="393065" progId="Equation.3">
                  <p:embed/>
                </p:oleObj>
              </mc:Choice>
              <mc:Fallback>
                <p:oleObj name="" r:id="rId2" imgW="152400" imgH="393065" progId="Equation.3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59013" y="260350"/>
                        <a:ext cx="152400" cy="3937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74" name="Text Box 8273"/>
          <p:cNvSpPr txBox="1"/>
          <p:nvPr/>
        </p:nvSpPr>
        <p:spPr>
          <a:xfrm>
            <a:off x="1527175" y="279400"/>
            <a:ext cx="184150" cy="366713"/>
          </a:xfrm>
          <a:prstGeom prst="rect">
            <a:avLst/>
          </a:prstGeom>
          <a:solidFill>
            <a:srgbClr val="FFFFCC"/>
          </a:solidFill>
          <a:ln w="28575">
            <a:noFill/>
          </a:ln>
        </p:spPr>
        <p:txBody>
          <a:bodyPr wrap="none" anchor="t" anchorCtr="0">
            <a:spAutoFit/>
          </a:bodyPr>
          <a:p/>
        </p:txBody>
      </p:sp>
      <p:sp>
        <p:nvSpPr>
          <p:cNvPr id="8290" name="Text Box 8289"/>
          <p:cNvSpPr txBox="1"/>
          <p:nvPr/>
        </p:nvSpPr>
        <p:spPr>
          <a:xfrm>
            <a:off x="2103438" y="207963"/>
            <a:ext cx="184150" cy="366712"/>
          </a:xfrm>
          <a:prstGeom prst="rect">
            <a:avLst/>
          </a:prstGeom>
          <a:noFill/>
          <a:ln w="28575">
            <a:noFill/>
          </a:ln>
        </p:spPr>
        <p:txBody>
          <a:bodyPr wrap="none" anchor="t" anchorCtr="0">
            <a:spAutoFit/>
          </a:bodyPr>
          <a:p/>
        </p:txBody>
      </p:sp>
      <p:sp>
        <p:nvSpPr>
          <p:cNvPr id="8294" name="Text Box 8293"/>
          <p:cNvSpPr txBox="1"/>
          <p:nvPr/>
        </p:nvSpPr>
        <p:spPr>
          <a:xfrm>
            <a:off x="2679700" y="350838"/>
            <a:ext cx="184150" cy="366712"/>
          </a:xfrm>
          <a:prstGeom prst="rect">
            <a:avLst/>
          </a:prstGeom>
          <a:noFill/>
          <a:ln w="28575">
            <a:noFill/>
          </a:ln>
        </p:spPr>
        <p:txBody>
          <a:bodyPr wrap="none" anchor="t" anchorCtr="0">
            <a:spAutoFit/>
          </a:bodyPr>
          <a:p/>
        </p:txBody>
      </p:sp>
      <p:graphicFrame>
        <p:nvGraphicFramePr>
          <p:cNvPr id="8306" name="Object 8305"/>
          <p:cNvGraphicFramePr/>
          <p:nvPr/>
        </p:nvGraphicFramePr>
        <p:xfrm>
          <a:off x="1617663" y="836613"/>
          <a:ext cx="139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4" imgW="139700" imgH="393700" progId="Equation.3">
                  <p:embed/>
                </p:oleObj>
              </mc:Choice>
              <mc:Fallback>
                <p:oleObj name="" r:id="rId4" imgW="139700" imgH="393700" progId="Equation.3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17663" y="836613"/>
                        <a:ext cx="1397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07" name="Object 8306"/>
          <p:cNvGraphicFramePr/>
          <p:nvPr/>
        </p:nvGraphicFramePr>
        <p:xfrm>
          <a:off x="687388" y="3716338"/>
          <a:ext cx="139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6" imgW="139700" imgH="393700" progId="Equation.3">
                  <p:embed/>
                </p:oleObj>
              </mc:Choice>
              <mc:Fallback>
                <p:oleObj name="" r:id="rId6" imgW="139700" imgH="393700" progId="Equation.3">
                  <p:embed/>
                  <p:pic>
                    <p:nvPicPr>
                      <p:cNvPr id="0" name="Picture 308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87388" y="3716338"/>
                        <a:ext cx="1397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11" name="Object 8310"/>
          <p:cNvGraphicFramePr/>
          <p:nvPr/>
        </p:nvGraphicFramePr>
        <p:xfrm>
          <a:off x="1119188" y="1987550"/>
          <a:ext cx="139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8" imgW="139700" imgH="393700" progId="Equation.3">
                  <p:embed/>
                </p:oleObj>
              </mc:Choice>
              <mc:Fallback>
                <p:oleObj name="" r:id="rId8" imgW="139700" imgH="393700" progId="Equation.3">
                  <p:embed/>
                  <p:pic>
                    <p:nvPicPr>
                      <p:cNvPr id="0" name="Picture 308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119188" y="1987550"/>
                        <a:ext cx="1397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12" name="Object 8311"/>
          <p:cNvGraphicFramePr/>
          <p:nvPr/>
        </p:nvGraphicFramePr>
        <p:xfrm>
          <a:off x="825500" y="3141663"/>
          <a:ext cx="152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10" imgW="152400" imgH="393065" progId="Equation.3">
                  <p:embed/>
                </p:oleObj>
              </mc:Choice>
              <mc:Fallback>
                <p:oleObj name="" r:id="rId10" imgW="152400" imgH="393065" progId="Equation.3">
                  <p:embed/>
                  <p:pic>
                    <p:nvPicPr>
                      <p:cNvPr id="0" name="Picture 308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25500" y="3141663"/>
                        <a:ext cx="1524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13" name="Object 8312"/>
          <p:cNvGraphicFramePr/>
          <p:nvPr/>
        </p:nvGraphicFramePr>
        <p:xfrm>
          <a:off x="1252538" y="1411288"/>
          <a:ext cx="152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12" imgW="152400" imgH="393065" progId="Equation.3">
                  <p:embed/>
                </p:oleObj>
              </mc:Choice>
              <mc:Fallback>
                <p:oleObj name="" r:id="rId12" imgW="152400" imgH="393065" progId="Equation.3">
                  <p:embed/>
                  <p:pic>
                    <p:nvPicPr>
                      <p:cNvPr id="0" name="Picture 308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252538" y="1411288"/>
                        <a:ext cx="1524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15" name="Rectangle 8314"/>
          <p:cNvSpPr/>
          <p:nvPr/>
        </p:nvSpPr>
        <p:spPr>
          <a:xfrm>
            <a:off x="252413" y="2492375"/>
            <a:ext cx="1439862" cy="576263"/>
          </a:xfrm>
          <a:prstGeom prst="rect">
            <a:avLst/>
          </a:prstGeom>
          <a:solidFill>
            <a:srgbClr val="FFFF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316" name="Rectangle 8315"/>
          <p:cNvSpPr/>
          <p:nvPr/>
        </p:nvSpPr>
        <p:spPr>
          <a:xfrm>
            <a:off x="1692275" y="2492375"/>
            <a:ext cx="1439863" cy="576263"/>
          </a:xfrm>
          <a:prstGeom prst="rect">
            <a:avLst/>
          </a:prstGeom>
          <a:solidFill>
            <a:srgbClr val="FFFF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317" name="Rectangle 8316"/>
          <p:cNvSpPr/>
          <p:nvPr/>
        </p:nvSpPr>
        <p:spPr>
          <a:xfrm>
            <a:off x="3132138" y="2492375"/>
            <a:ext cx="1439862" cy="576263"/>
          </a:xfrm>
          <a:prstGeom prst="rect">
            <a:avLst/>
          </a:prstGeom>
          <a:solidFill>
            <a:srgbClr val="FFFF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318" name="Rectangle 8317"/>
          <p:cNvSpPr/>
          <p:nvPr/>
        </p:nvSpPr>
        <p:spPr>
          <a:xfrm>
            <a:off x="4572000" y="2492375"/>
            <a:ext cx="1439863" cy="576263"/>
          </a:xfrm>
          <a:prstGeom prst="rect">
            <a:avLst/>
          </a:prstGeom>
          <a:solidFill>
            <a:srgbClr val="FFFF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319" name="Rectangle 8318"/>
          <p:cNvSpPr/>
          <p:nvPr/>
        </p:nvSpPr>
        <p:spPr>
          <a:xfrm>
            <a:off x="6011863" y="2492375"/>
            <a:ext cx="1439862" cy="576263"/>
          </a:xfrm>
          <a:prstGeom prst="rect">
            <a:avLst/>
          </a:prstGeom>
          <a:solidFill>
            <a:srgbClr val="FFFF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320" name="Rectangle 8319"/>
          <p:cNvSpPr/>
          <p:nvPr/>
        </p:nvSpPr>
        <p:spPr>
          <a:xfrm>
            <a:off x="7453313" y="2492375"/>
            <a:ext cx="1439862" cy="576263"/>
          </a:xfrm>
          <a:prstGeom prst="rect">
            <a:avLst/>
          </a:prstGeom>
          <a:solidFill>
            <a:srgbClr val="FFFF66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aphicFrame>
        <p:nvGraphicFramePr>
          <p:cNvPr id="8314" name="Object 8313"/>
          <p:cNvGraphicFramePr/>
          <p:nvPr/>
        </p:nvGraphicFramePr>
        <p:xfrm>
          <a:off x="890588" y="2565400"/>
          <a:ext cx="152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14" imgW="152400" imgH="393065" progId="Equation.3">
                  <p:embed/>
                </p:oleObj>
              </mc:Choice>
              <mc:Fallback>
                <p:oleObj name="" r:id="rId14" imgW="152400" imgH="393065" progId="Equation.3">
                  <p:embed/>
                  <p:pic>
                    <p:nvPicPr>
                      <p:cNvPr id="0" name="Picture 3085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90588" y="2565400"/>
                        <a:ext cx="1524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21" name="Object 8320"/>
          <p:cNvGraphicFramePr/>
          <p:nvPr/>
        </p:nvGraphicFramePr>
        <p:xfrm>
          <a:off x="579438" y="4867275"/>
          <a:ext cx="203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16" imgW="203200" imgH="393065" progId="Equation.3">
                  <p:embed/>
                </p:oleObj>
              </mc:Choice>
              <mc:Fallback>
                <p:oleObj name="" r:id="rId16" imgW="203200" imgH="393065" progId="Equation.3">
                  <p:embed/>
                  <p:pic>
                    <p:nvPicPr>
                      <p:cNvPr id="0" name="Picture 3086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79438" y="4867275"/>
                        <a:ext cx="2032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22" name="Object 8321"/>
          <p:cNvGraphicFramePr/>
          <p:nvPr/>
        </p:nvGraphicFramePr>
        <p:xfrm>
          <a:off x="684213" y="4292600"/>
          <a:ext cx="139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18" imgW="139700" imgH="393700" progId="Equation.3">
                  <p:embed/>
                </p:oleObj>
              </mc:Choice>
              <mc:Fallback>
                <p:oleObj name="" r:id="rId18" imgW="139700" imgH="393700" progId="Equation.3">
                  <p:embed/>
                  <p:pic>
                    <p:nvPicPr>
                      <p:cNvPr id="0" name="Picture 3087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84213" y="4292600"/>
                        <a:ext cx="1397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23" name="Object 8322"/>
          <p:cNvGraphicFramePr/>
          <p:nvPr/>
        </p:nvGraphicFramePr>
        <p:xfrm>
          <a:off x="508000" y="6019800"/>
          <a:ext cx="203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20" imgW="203200" imgH="393065" progId="Equation.3">
                  <p:embed/>
                </p:oleObj>
              </mc:Choice>
              <mc:Fallback>
                <p:oleObj name="" r:id="rId20" imgW="203200" imgH="393065" progId="Equation.3">
                  <p:embed/>
                  <p:pic>
                    <p:nvPicPr>
                      <p:cNvPr id="0" name="Picture 3088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08000" y="6019800"/>
                        <a:ext cx="2032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24" name="Object 8323"/>
          <p:cNvGraphicFramePr/>
          <p:nvPr/>
        </p:nvGraphicFramePr>
        <p:xfrm>
          <a:off x="585788" y="5445125"/>
          <a:ext cx="190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22" imgW="190500" imgH="393700" progId="Equation.3">
                  <p:embed/>
                </p:oleObj>
              </mc:Choice>
              <mc:Fallback>
                <p:oleObj name="" r:id="rId22" imgW="190500" imgH="393700" progId="Equation.3">
                  <p:embed/>
                  <p:pic>
                    <p:nvPicPr>
                      <p:cNvPr id="0" name="Picture 3089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585788" y="5445125"/>
                        <a:ext cx="1905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7481" name="Content Placeholder 17480"/>
          <p:cNvGraphicFramePr/>
          <p:nvPr>
            <p:ph sz="half" idx="1"/>
          </p:nvPr>
        </p:nvGraphicFramePr>
        <p:xfrm>
          <a:off x="2476500" y="3862388"/>
          <a:ext cx="0" cy="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1" imgW="0" imgH="0" progId="Equation.3">
                  <p:embed/>
                </p:oleObj>
              </mc:Choice>
              <mc:Fallback>
                <p:oleObj name="" r:id="rId1" imgW="0" imgH="0" progId="Equation.3">
                  <p:embed/>
                  <p:pic>
                    <p:nvPicPr>
                      <p:cNvPr id="0" name="Picture 3090"/>
                      <p:cNvPicPr/>
                      <p:nvPr/>
                    </p:nvPicPr>
                    <p:blipFill>
                      <a:blip/>
                      <a:stretch>
                        <a:fillRect/>
                      </a:stretch>
                    </p:blipFill>
                    <p:spPr>
                      <a:xfrm>
                        <a:off x="2476500" y="3862388"/>
                        <a:ext cx="0" cy="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502" name="Group 17501"/>
          <p:cNvGrpSpPr/>
          <p:nvPr/>
        </p:nvGrpSpPr>
        <p:grpSpPr>
          <a:xfrm>
            <a:off x="250825" y="333375"/>
            <a:ext cx="3960813" cy="2878138"/>
            <a:chOff x="158" y="119"/>
            <a:chExt cx="5444" cy="3991"/>
          </a:xfrm>
        </p:grpSpPr>
        <p:sp>
          <p:nvSpPr>
            <p:cNvPr id="17410" name="Rectangle 17409"/>
            <p:cNvSpPr/>
            <p:nvPr/>
          </p:nvSpPr>
          <p:spPr>
            <a:xfrm>
              <a:off x="159" y="119"/>
              <a:ext cx="2720" cy="363"/>
            </a:xfrm>
            <a:prstGeom prst="rect">
              <a:avLst/>
            </a:prstGeom>
            <a:solidFill>
              <a:srgbClr val="FFFF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/>
          </p:txBody>
        </p:sp>
        <p:sp>
          <p:nvSpPr>
            <p:cNvPr id="17411" name="Rectangle 17410"/>
            <p:cNvSpPr/>
            <p:nvPr/>
          </p:nvSpPr>
          <p:spPr>
            <a:xfrm>
              <a:off x="2882" y="119"/>
              <a:ext cx="2720" cy="363"/>
            </a:xfrm>
            <a:prstGeom prst="rect">
              <a:avLst/>
            </a:prstGeom>
            <a:solidFill>
              <a:srgbClr val="FFFF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12" name="Rectangle 17411"/>
            <p:cNvSpPr/>
            <p:nvPr/>
          </p:nvSpPr>
          <p:spPr>
            <a:xfrm>
              <a:off x="158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13" name="Rectangle 17412"/>
            <p:cNvSpPr/>
            <p:nvPr/>
          </p:nvSpPr>
          <p:spPr>
            <a:xfrm>
              <a:off x="158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14" name="Rectangle 17413"/>
            <p:cNvSpPr/>
            <p:nvPr/>
          </p:nvSpPr>
          <p:spPr>
            <a:xfrm>
              <a:off x="158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15" name="Rectangle 17414"/>
            <p:cNvSpPr/>
            <p:nvPr/>
          </p:nvSpPr>
          <p:spPr>
            <a:xfrm>
              <a:off x="158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16" name="Rectangle 17415"/>
            <p:cNvSpPr/>
            <p:nvPr/>
          </p:nvSpPr>
          <p:spPr>
            <a:xfrm>
              <a:off x="158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17" name="Rectangle 17416"/>
            <p:cNvSpPr/>
            <p:nvPr/>
          </p:nvSpPr>
          <p:spPr>
            <a:xfrm>
              <a:off x="15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18" name="Rectangle 17417"/>
            <p:cNvSpPr/>
            <p:nvPr/>
          </p:nvSpPr>
          <p:spPr>
            <a:xfrm>
              <a:off x="158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19" name="Rectangle 17418"/>
            <p:cNvSpPr/>
            <p:nvPr/>
          </p:nvSpPr>
          <p:spPr>
            <a:xfrm>
              <a:off x="158" y="3384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20" name="Rectangle 17419"/>
            <p:cNvSpPr/>
            <p:nvPr/>
          </p:nvSpPr>
          <p:spPr>
            <a:xfrm>
              <a:off x="158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21" name="Rectangle 17420"/>
            <p:cNvSpPr/>
            <p:nvPr/>
          </p:nvSpPr>
          <p:spPr>
            <a:xfrm>
              <a:off x="1973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22" name="Rectangle 17421"/>
            <p:cNvSpPr/>
            <p:nvPr/>
          </p:nvSpPr>
          <p:spPr>
            <a:xfrm>
              <a:off x="3788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23" name="Rectangle 17422"/>
            <p:cNvSpPr/>
            <p:nvPr/>
          </p:nvSpPr>
          <p:spPr>
            <a:xfrm>
              <a:off x="1520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24" name="Rectangle 17423"/>
            <p:cNvSpPr/>
            <p:nvPr/>
          </p:nvSpPr>
          <p:spPr>
            <a:xfrm>
              <a:off x="2880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25" name="Rectangle 17424"/>
            <p:cNvSpPr/>
            <p:nvPr/>
          </p:nvSpPr>
          <p:spPr>
            <a:xfrm>
              <a:off x="4242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26" name="Rectangle 17425"/>
            <p:cNvSpPr/>
            <p:nvPr/>
          </p:nvSpPr>
          <p:spPr>
            <a:xfrm>
              <a:off x="1247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27" name="Rectangle 17426"/>
            <p:cNvSpPr/>
            <p:nvPr/>
          </p:nvSpPr>
          <p:spPr>
            <a:xfrm>
              <a:off x="2336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28" name="Rectangle 17427"/>
            <p:cNvSpPr/>
            <p:nvPr/>
          </p:nvSpPr>
          <p:spPr>
            <a:xfrm>
              <a:off x="3425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29" name="Rectangle 17428"/>
            <p:cNvSpPr/>
            <p:nvPr/>
          </p:nvSpPr>
          <p:spPr>
            <a:xfrm>
              <a:off x="4514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30" name="Rectangle 17429"/>
            <p:cNvSpPr/>
            <p:nvPr/>
          </p:nvSpPr>
          <p:spPr>
            <a:xfrm>
              <a:off x="932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31" name="Rectangle 17430"/>
            <p:cNvSpPr/>
            <p:nvPr/>
          </p:nvSpPr>
          <p:spPr>
            <a:xfrm>
              <a:off x="1710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32" name="Rectangle 17431"/>
            <p:cNvSpPr/>
            <p:nvPr/>
          </p:nvSpPr>
          <p:spPr>
            <a:xfrm>
              <a:off x="2483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33" name="Rectangle 17432"/>
            <p:cNvSpPr/>
            <p:nvPr/>
          </p:nvSpPr>
          <p:spPr>
            <a:xfrm>
              <a:off x="3261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34" name="Rectangle 17433"/>
            <p:cNvSpPr/>
            <p:nvPr/>
          </p:nvSpPr>
          <p:spPr>
            <a:xfrm>
              <a:off x="4043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35" name="Rectangle 17434"/>
            <p:cNvSpPr/>
            <p:nvPr/>
          </p:nvSpPr>
          <p:spPr>
            <a:xfrm>
              <a:off x="4824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36" name="Rectangle 17435"/>
            <p:cNvSpPr/>
            <p:nvPr/>
          </p:nvSpPr>
          <p:spPr>
            <a:xfrm>
              <a:off x="839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37" name="Rectangle 17436"/>
            <p:cNvSpPr/>
            <p:nvPr/>
          </p:nvSpPr>
          <p:spPr>
            <a:xfrm>
              <a:off x="1519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38" name="Rectangle 17437"/>
            <p:cNvSpPr/>
            <p:nvPr/>
          </p:nvSpPr>
          <p:spPr>
            <a:xfrm>
              <a:off x="2200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39" name="Rectangle 17438"/>
            <p:cNvSpPr/>
            <p:nvPr/>
          </p:nvSpPr>
          <p:spPr>
            <a:xfrm>
              <a:off x="2880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40" name="Rectangle 17439"/>
            <p:cNvSpPr/>
            <p:nvPr/>
          </p:nvSpPr>
          <p:spPr>
            <a:xfrm>
              <a:off x="3561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41" name="Rectangle 17440"/>
            <p:cNvSpPr/>
            <p:nvPr/>
          </p:nvSpPr>
          <p:spPr>
            <a:xfrm>
              <a:off x="4241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42" name="Rectangle 17441"/>
            <p:cNvSpPr/>
            <p:nvPr/>
          </p:nvSpPr>
          <p:spPr>
            <a:xfrm>
              <a:off x="4922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43" name="Rectangle 17442"/>
            <p:cNvSpPr/>
            <p:nvPr/>
          </p:nvSpPr>
          <p:spPr>
            <a:xfrm>
              <a:off x="769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44" name="Rectangle 17443"/>
            <p:cNvSpPr/>
            <p:nvPr/>
          </p:nvSpPr>
          <p:spPr>
            <a:xfrm>
              <a:off x="136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45" name="Rectangle 17444"/>
            <p:cNvSpPr/>
            <p:nvPr/>
          </p:nvSpPr>
          <p:spPr>
            <a:xfrm>
              <a:off x="1973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46" name="Rectangle 17445"/>
            <p:cNvSpPr/>
            <p:nvPr/>
          </p:nvSpPr>
          <p:spPr>
            <a:xfrm>
              <a:off x="2584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47" name="Rectangle 17446"/>
            <p:cNvSpPr/>
            <p:nvPr/>
          </p:nvSpPr>
          <p:spPr>
            <a:xfrm>
              <a:off x="3183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48" name="Rectangle 17447"/>
            <p:cNvSpPr/>
            <p:nvPr/>
          </p:nvSpPr>
          <p:spPr>
            <a:xfrm>
              <a:off x="3787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49" name="Rectangle 17448"/>
            <p:cNvSpPr/>
            <p:nvPr/>
          </p:nvSpPr>
          <p:spPr>
            <a:xfrm>
              <a:off x="439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50" name="Rectangle 17449"/>
            <p:cNvSpPr/>
            <p:nvPr/>
          </p:nvSpPr>
          <p:spPr>
            <a:xfrm>
              <a:off x="4997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51" name="Rectangle 17450"/>
            <p:cNvSpPr/>
            <p:nvPr/>
          </p:nvSpPr>
          <p:spPr>
            <a:xfrm>
              <a:off x="703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52" name="Rectangle 17451"/>
            <p:cNvSpPr/>
            <p:nvPr/>
          </p:nvSpPr>
          <p:spPr>
            <a:xfrm>
              <a:off x="1247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53" name="Rectangle 17452"/>
            <p:cNvSpPr/>
            <p:nvPr/>
          </p:nvSpPr>
          <p:spPr>
            <a:xfrm>
              <a:off x="1792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54" name="Rectangle 17453"/>
            <p:cNvSpPr/>
            <p:nvPr/>
          </p:nvSpPr>
          <p:spPr>
            <a:xfrm>
              <a:off x="2335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55" name="Rectangle 17454"/>
            <p:cNvSpPr/>
            <p:nvPr/>
          </p:nvSpPr>
          <p:spPr>
            <a:xfrm>
              <a:off x="2880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56" name="Rectangle 17455"/>
            <p:cNvSpPr/>
            <p:nvPr/>
          </p:nvSpPr>
          <p:spPr>
            <a:xfrm>
              <a:off x="3424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57" name="Rectangle 17456"/>
            <p:cNvSpPr/>
            <p:nvPr/>
          </p:nvSpPr>
          <p:spPr>
            <a:xfrm>
              <a:off x="3969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58" name="Rectangle 17457"/>
            <p:cNvSpPr/>
            <p:nvPr/>
          </p:nvSpPr>
          <p:spPr>
            <a:xfrm>
              <a:off x="4513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59" name="Rectangle 17458"/>
            <p:cNvSpPr/>
            <p:nvPr/>
          </p:nvSpPr>
          <p:spPr>
            <a:xfrm>
              <a:off x="5058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60" name="Rectangle 17459"/>
            <p:cNvSpPr/>
            <p:nvPr/>
          </p:nvSpPr>
          <p:spPr>
            <a:xfrm>
              <a:off x="648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61" name="Rectangle 17460"/>
            <p:cNvSpPr/>
            <p:nvPr/>
          </p:nvSpPr>
          <p:spPr>
            <a:xfrm>
              <a:off x="1143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62" name="Rectangle 17461"/>
            <p:cNvSpPr/>
            <p:nvPr/>
          </p:nvSpPr>
          <p:spPr>
            <a:xfrm>
              <a:off x="1642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63" name="Rectangle 17462"/>
            <p:cNvSpPr/>
            <p:nvPr/>
          </p:nvSpPr>
          <p:spPr>
            <a:xfrm>
              <a:off x="2127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64" name="Rectangle 17463"/>
            <p:cNvSpPr/>
            <p:nvPr/>
          </p:nvSpPr>
          <p:spPr>
            <a:xfrm>
              <a:off x="2617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65" name="Rectangle 17464"/>
            <p:cNvSpPr/>
            <p:nvPr/>
          </p:nvSpPr>
          <p:spPr>
            <a:xfrm>
              <a:off x="3112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66" name="Rectangle 17465"/>
            <p:cNvSpPr/>
            <p:nvPr/>
          </p:nvSpPr>
          <p:spPr>
            <a:xfrm>
              <a:off x="3611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67" name="Rectangle 17466"/>
            <p:cNvSpPr/>
            <p:nvPr/>
          </p:nvSpPr>
          <p:spPr>
            <a:xfrm>
              <a:off x="4114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68" name="Rectangle 17467"/>
            <p:cNvSpPr/>
            <p:nvPr/>
          </p:nvSpPr>
          <p:spPr>
            <a:xfrm>
              <a:off x="4609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69" name="Rectangle 17468"/>
            <p:cNvSpPr/>
            <p:nvPr/>
          </p:nvSpPr>
          <p:spPr>
            <a:xfrm>
              <a:off x="5108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70" name="Rectangle 17469"/>
            <p:cNvSpPr/>
            <p:nvPr/>
          </p:nvSpPr>
          <p:spPr>
            <a:xfrm>
              <a:off x="613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71" name="Rectangle 17470"/>
            <p:cNvSpPr/>
            <p:nvPr/>
          </p:nvSpPr>
          <p:spPr>
            <a:xfrm>
              <a:off x="1066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72" name="Rectangle 17471"/>
            <p:cNvSpPr/>
            <p:nvPr/>
          </p:nvSpPr>
          <p:spPr>
            <a:xfrm>
              <a:off x="1519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73" name="Rectangle 17472"/>
            <p:cNvSpPr/>
            <p:nvPr/>
          </p:nvSpPr>
          <p:spPr>
            <a:xfrm>
              <a:off x="1974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74" name="Rectangle 17473"/>
            <p:cNvSpPr/>
            <p:nvPr/>
          </p:nvSpPr>
          <p:spPr>
            <a:xfrm>
              <a:off x="2427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75" name="Rectangle 17474"/>
            <p:cNvSpPr/>
            <p:nvPr/>
          </p:nvSpPr>
          <p:spPr>
            <a:xfrm>
              <a:off x="2880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76" name="Rectangle 17475"/>
            <p:cNvSpPr/>
            <p:nvPr/>
          </p:nvSpPr>
          <p:spPr>
            <a:xfrm>
              <a:off x="3335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77" name="Rectangle 17476"/>
            <p:cNvSpPr/>
            <p:nvPr/>
          </p:nvSpPr>
          <p:spPr>
            <a:xfrm>
              <a:off x="3788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78" name="Rectangle 17477"/>
            <p:cNvSpPr/>
            <p:nvPr/>
          </p:nvSpPr>
          <p:spPr>
            <a:xfrm>
              <a:off x="4241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79" name="Rectangle 17478"/>
            <p:cNvSpPr/>
            <p:nvPr/>
          </p:nvSpPr>
          <p:spPr>
            <a:xfrm>
              <a:off x="4696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80" name="Rectangle 17479"/>
            <p:cNvSpPr/>
            <p:nvPr/>
          </p:nvSpPr>
          <p:spPr>
            <a:xfrm>
              <a:off x="5149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graphicFrame>
          <p:nvGraphicFramePr>
            <p:cNvPr id="17482" name="Content Placeholder 17481"/>
            <p:cNvGraphicFramePr/>
            <p:nvPr>
              <p:ph sz="quarter" idx="2"/>
            </p:nvPr>
          </p:nvGraphicFramePr>
          <p:xfrm>
            <a:off x="1423" y="164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2" name="" r:id="rId2" imgW="152400" imgH="393065" progId="Equation.3">
                    <p:embed/>
                  </p:oleObj>
                </mc:Choice>
                <mc:Fallback>
                  <p:oleObj name="" r:id="rId2" imgW="152400" imgH="393065" progId="Equation.3">
                    <p:embed/>
                    <p:pic>
                      <p:nvPicPr>
                        <p:cNvPr id="0" name="Picture 3091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423" y="164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83" name="Text Box 17482"/>
            <p:cNvSpPr txBox="1"/>
            <p:nvPr/>
          </p:nvSpPr>
          <p:spPr>
            <a:xfrm>
              <a:off x="891" y="174"/>
              <a:ext cx="253" cy="509"/>
            </a:xfrm>
            <a:prstGeom prst="rect">
              <a:avLst/>
            </a:prstGeom>
            <a:solidFill>
              <a:srgbClr val="FFFFCC"/>
            </a:solidFill>
            <a:ln w="28575">
              <a:noFill/>
            </a:ln>
          </p:spPr>
          <p:txBody>
            <a:bodyPr wrap="none" anchor="t" anchorCtr="0">
              <a:spAutoFit/>
            </a:bodyPr>
            <a:p/>
          </p:txBody>
        </p:sp>
        <p:sp>
          <p:nvSpPr>
            <p:cNvPr id="17484" name="Text Box 17483"/>
            <p:cNvSpPr txBox="1"/>
            <p:nvPr/>
          </p:nvSpPr>
          <p:spPr>
            <a:xfrm>
              <a:off x="1256" y="130"/>
              <a:ext cx="253" cy="50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anchor="t" anchorCtr="0">
              <a:spAutoFit/>
            </a:bodyPr>
            <a:p/>
          </p:txBody>
        </p:sp>
        <p:sp>
          <p:nvSpPr>
            <p:cNvPr id="17485" name="Text Box 17484"/>
            <p:cNvSpPr txBox="1"/>
            <p:nvPr/>
          </p:nvSpPr>
          <p:spPr>
            <a:xfrm>
              <a:off x="1618" y="220"/>
              <a:ext cx="253" cy="50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anchor="t" anchorCtr="0">
              <a:spAutoFit/>
            </a:bodyPr>
            <a:p/>
          </p:txBody>
        </p:sp>
        <p:graphicFrame>
          <p:nvGraphicFramePr>
            <p:cNvPr id="17486" name="Object 17485"/>
            <p:cNvGraphicFramePr/>
            <p:nvPr/>
          </p:nvGraphicFramePr>
          <p:xfrm>
            <a:off x="1019" y="527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3" name="" r:id="rId4" imgW="139700" imgH="393700" progId="Equation.3">
                    <p:embed/>
                  </p:oleObj>
                </mc:Choice>
                <mc:Fallback>
                  <p:oleObj name="" r:id="rId4" imgW="139700" imgH="393700" progId="Equation.3">
                    <p:embed/>
                    <p:pic>
                      <p:nvPicPr>
                        <p:cNvPr id="0" name="Picture 3092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019" y="527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87" name="Object 17486"/>
            <p:cNvGraphicFramePr/>
            <p:nvPr/>
          </p:nvGraphicFramePr>
          <p:xfrm>
            <a:off x="433" y="2341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4" name="" r:id="rId6" imgW="139700" imgH="393700" progId="Equation.3">
                    <p:embed/>
                  </p:oleObj>
                </mc:Choice>
                <mc:Fallback>
                  <p:oleObj name="" r:id="rId6" imgW="139700" imgH="393700" progId="Equation.3">
                    <p:embed/>
                    <p:pic>
                      <p:nvPicPr>
                        <p:cNvPr id="0" name="Picture 3093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33" y="2341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88" name="Object 17487"/>
            <p:cNvGraphicFramePr/>
            <p:nvPr/>
          </p:nvGraphicFramePr>
          <p:xfrm>
            <a:off x="705" y="1252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5" name="" r:id="rId8" imgW="139700" imgH="393700" progId="Equation.3">
                    <p:embed/>
                  </p:oleObj>
                </mc:Choice>
                <mc:Fallback>
                  <p:oleObj name="" r:id="rId8" imgW="139700" imgH="393700" progId="Equation.3">
                    <p:embed/>
                    <p:pic>
                      <p:nvPicPr>
                        <p:cNvPr id="0" name="Picture 3094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05" y="1252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89" name="Object 17488"/>
            <p:cNvGraphicFramePr/>
            <p:nvPr/>
          </p:nvGraphicFramePr>
          <p:xfrm>
            <a:off x="520" y="1979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6" name="" r:id="rId10" imgW="152400" imgH="393065" progId="Equation.3">
                    <p:embed/>
                  </p:oleObj>
                </mc:Choice>
                <mc:Fallback>
                  <p:oleObj name="" r:id="rId10" imgW="152400" imgH="393065" progId="Equation.3">
                    <p:embed/>
                    <p:pic>
                      <p:nvPicPr>
                        <p:cNvPr id="0" name="Picture 3095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520" y="1979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90" name="Object 17489"/>
            <p:cNvGraphicFramePr/>
            <p:nvPr/>
          </p:nvGraphicFramePr>
          <p:xfrm>
            <a:off x="789" y="889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7" name="" r:id="rId12" imgW="152400" imgH="393065" progId="Equation.3">
                    <p:embed/>
                  </p:oleObj>
                </mc:Choice>
                <mc:Fallback>
                  <p:oleObj name="" r:id="rId12" imgW="152400" imgH="393065" progId="Equation.3">
                    <p:embed/>
                    <p:pic>
                      <p:nvPicPr>
                        <p:cNvPr id="0" name="Picture 3096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789" y="889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91" name="Rectangle 17490"/>
            <p:cNvSpPr/>
            <p:nvPr/>
          </p:nvSpPr>
          <p:spPr>
            <a:xfrm>
              <a:off x="159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92" name="Rectangle 17491"/>
            <p:cNvSpPr/>
            <p:nvPr/>
          </p:nvSpPr>
          <p:spPr>
            <a:xfrm>
              <a:off x="1066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93" name="Rectangle 17492"/>
            <p:cNvSpPr/>
            <p:nvPr/>
          </p:nvSpPr>
          <p:spPr>
            <a:xfrm>
              <a:off x="1973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94" name="Rectangle 17493"/>
            <p:cNvSpPr/>
            <p:nvPr/>
          </p:nvSpPr>
          <p:spPr>
            <a:xfrm>
              <a:off x="2880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95" name="Rectangle 17494"/>
            <p:cNvSpPr/>
            <p:nvPr/>
          </p:nvSpPr>
          <p:spPr>
            <a:xfrm>
              <a:off x="3787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96" name="Rectangle 17495"/>
            <p:cNvSpPr/>
            <p:nvPr/>
          </p:nvSpPr>
          <p:spPr>
            <a:xfrm>
              <a:off x="4695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graphicFrame>
          <p:nvGraphicFramePr>
            <p:cNvPr id="17497" name="Object 17496"/>
            <p:cNvGraphicFramePr/>
            <p:nvPr/>
          </p:nvGraphicFramePr>
          <p:xfrm>
            <a:off x="561" y="1616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8" name="" r:id="rId14" imgW="152400" imgH="393065" progId="Equation.3">
                    <p:embed/>
                  </p:oleObj>
                </mc:Choice>
                <mc:Fallback>
                  <p:oleObj name="" r:id="rId14" imgW="152400" imgH="393065" progId="Equation.3">
                    <p:embed/>
                    <p:pic>
                      <p:nvPicPr>
                        <p:cNvPr id="0" name="Picture 3097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561" y="1616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98" name="Object 17497"/>
            <p:cNvGraphicFramePr/>
            <p:nvPr/>
          </p:nvGraphicFramePr>
          <p:xfrm>
            <a:off x="365" y="3066"/>
            <a:ext cx="12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9" name="" r:id="rId16" imgW="203200" imgH="393065" progId="Equation.3">
                    <p:embed/>
                  </p:oleObj>
                </mc:Choice>
                <mc:Fallback>
                  <p:oleObj name="" r:id="rId16" imgW="203200" imgH="393065" progId="Equation.3">
                    <p:embed/>
                    <p:pic>
                      <p:nvPicPr>
                        <p:cNvPr id="0" name="Picture 3098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365" y="3066"/>
                          <a:ext cx="12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99" name="Object 17498"/>
            <p:cNvGraphicFramePr/>
            <p:nvPr/>
          </p:nvGraphicFramePr>
          <p:xfrm>
            <a:off x="431" y="2704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0" name="" r:id="rId18" imgW="139700" imgH="393700" progId="Equation.3">
                    <p:embed/>
                  </p:oleObj>
                </mc:Choice>
                <mc:Fallback>
                  <p:oleObj name="" r:id="rId18" imgW="139700" imgH="393700" progId="Equation.3">
                    <p:embed/>
                    <p:pic>
                      <p:nvPicPr>
                        <p:cNvPr id="0" name="Picture 3099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431" y="2704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500" name="Object 17499"/>
            <p:cNvGraphicFramePr/>
            <p:nvPr/>
          </p:nvGraphicFramePr>
          <p:xfrm>
            <a:off x="320" y="3792"/>
            <a:ext cx="12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1" name="" r:id="rId20" imgW="203200" imgH="393065" progId="Equation.3">
                    <p:embed/>
                  </p:oleObj>
                </mc:Choice>
                <mc:Fallback>
                  <p:oleObj name="" r:id="rId20" imgW="203200" imgH="393065" progId="Equation.3">
                    <p:embed/>
                    <p:pic>
                      <p:nvPicPr>
                        <p:cNvPr id="0" name="Picture 3100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320" y="3792"/>
                          <a:ext cx="12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501" name="Object 17500"/>
            <p:cNvGraphicFramePr/>
            <p:nvPr/>
          </p:nvGraphicFramePr>
          <p:xfrm>
            <a:off x="369" y="3430"/>
            <a:ext cx="12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2" name="" r:id="rId22" imgW="190500" imgH="393700" progId="Equation.3">
                    <p:embed/>
                  </p:oleObj>
                </mc:Choice>
                <mc:Fallback>
                  <p:oleObj name="" r:id="rId22" imgW="190500" imgH="393700" progId="Equation.3">
                    <p:embed/>
                    <p:pic>
                      <p:nvPicPr>
                        <p:cNvPr id="0" name="Picture 3101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369" y="3430"/>
                          <a:ext cx="120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503" name="Group 17502"/>
          <p:cNvGrpSpPr/>
          <p:nvPr/>
        </p:nvGrpSpPr>
        <p:grpSpPr>
          <a:xfrm>
            <a:off x="250825" y="3644900"/>
            <a:ext cx="3960813" cy="2879725"/>
            <a:chOff x="158" y="119"/>
            <a:chExt cx="5444" cy="3991"/>
          </a:xfrm>
        </p:grpSpPr>
        <p:sp>
          <p:nvSpPr>
            <p:cNvPr id="17504" name="Rectangle 17503"/>
            <p:cNvSpPr/>
            <p:nvPr/>
          </p:nvSpPr>
          <p:spPr>
            <a:xfrm>
              <a:off x="159" y="119"/>
              <a:ext cx="2720" cy="363"/>
            </a:xfrm>
            <a:prstGeom prst="rect">
              <a:avLst/>
            </a:prstGeom>
            <a:solidFill>
              <a:srgbClr val="FFFF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/>
          </p:txBody>
        </p:sp>
        <p:sp>
          <p:nvSpPr>
            <p:cNvPr id="17505" name="Rectangle 17504"/>
            <p:cNvSpPr/>
            <p:nvPr/>
          </p:nvSpPr>
          <p:spPr>
            <a:xfrm>
              <a:off x="2882" y="119"/>
              <a:ext cx="2720" cy="363"/>
            </a:xfrm>
            <a:prstGeom prst="rect">
              <a:avLst/>
            </a:prstGeom>
            <a:solidFill>
              <a:srgbClr val="FFFF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06" name="Rectangle 17505"/>
            <p:cNvSpPr/>
            <p:nvPr/>
          </p:nvSpPr>
          <p:spPr>
            <a:xfrm>
              <a:off x="158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07" name="Rectangle 17506"/>
            <p:cNvSpPr/>
            <p:nvPr/>
          </p:nvSpPr>
          <p:spPr>
            <a:xfrm>
              <a:off x="158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08" name="Rectangle 17507"/>
            <p:cNvSpPr/>
            <p:nvPr/>
          </p:nvSpPr>
          <p:spPr>
            <a:xfrm>
              <a:off x="158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09" name="Rectangle 17508"/>
            <p:cNvSpPr/>
            <p:nvPr/>
          </p:nvSpPr>
          <p:spPr>
            <a:xfrm>
              <a:off x="158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10" name="Rectangle 17509"/>
            <p:cNvSpPr/>
            <p:nvPr/>
          </p:nvSpPr>
          <p:spPr>
            <a:xfrm>
              <a:off x="158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11" name="Rectangle 17510"/>
            <p:cNvSpPr/>
            <p:nvPr/>
          </p:nvSpPr>
          <p:spPr>
            <a:xfrm>
              <a:off x="15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12" name="Rectangle 17511"/>
            <p:cNvSpPr/>
            <p:nvPr/>
          </p:nvSpPr>
          <p:spPr>
            <a:xfrm>
              <a:off x="158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13" name="Rectangle 17512"/>
            <p:cNvSpPr/>
            <p:nvPr/>
          </p:nvSpPr>
          <p:spPr>
            <a:xfrm>
              <a:off x="158" y="3384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14" name="Rectangle 17513"/>
            <p:cNvSpPr/>
            <p:nvPr/>
          </p:nvSpPr>
          <p:spPr>
            <a:xfrm>
              <a:off x="158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15" name="Rectangle 17514"/>
            <p:cNvSpPr/>
            <p:nvPr/>
          </p:nvSpPr>
          <p:spPr>
            <a:xfrm>
              <a:off x="1973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16" name="Rectangle 17515"/>
            <p:cNvSpPr/>
            <p:nvPr/>
          </p:nvSpPr>
          <p:spPr>
            <a:xfrm>
              <a:off x="3788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17" name="Rectangle 17516"/>
            <p:cNvSpPr/>
            <p:nvPr/>
          </p:nvSpPr>
          <p:spPr>
            <a:xfrm>
              <a:off x="1520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18" name="Rectangle 17517"/>
            <p:cNvSpPr/>
            <p:nvPr/>
          </p:nvSpPr>
          <p:spPr>
            <a:xfrm>
              <a:off x="2880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19" name="Rectangle 17518"/>
            <p:cNvSpPr/>
            <p:nvPr/>
          </p:nvSpPr>
          <p:spPr>
            <a:xfrm>
              <a:off x="4242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20" name="Rectangle 17519"/>
            <p:cNvSpPr/>
            <p:nvPr/>
          </p:nvSpPr>
          <p:spPr>
            <a:xfrm>
              <a:off x="1247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21" name="Rectangle 17520"/>
            <p:cNvSpPr/>
            <p:nvPr/>
          </p:nvSpPr>
          <p:spPr>
            <a:xfrm>
              <a:off x="2336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22" name="Rectangle 17521"/>
            <p:cNvSpPr/>
            <p:nvPr/>
          </p:nvSpPr>
          <p:spPr>
            <a:xfrm>
              <a:off x="3425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23" name="Rectangle 17522"/>
            <p:cNvSpPr/>
            <p:nvPr/>
          </p:nvSpPr>
          <p:spPr>
            <a:xfrm>
              <a:off x="4514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24" name="Rectangle 17523"/>
            <p:cNvSpPr/>
            <p:nvPr/>
          </p:nvSpPr>
          <p:spPr>
            <a:xfrm>
              <a:off x="932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25" name="Rectangle 17524"/>
            <p:cNvSpPr/>
            <p:nvPr/>
          </p:nvSpPr>
          <p:spPr>
            <a:xfrm>
              <a:off x="1710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26" name="Rectangle 17525"/>
            <p:cNvSpPr/>
            <p:nvPr/>
          </p:nvSpPr>
          <p:spPr>
            <a:xfrm>
              <a:off x="2483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27" name="Rectangle 17526"/>
            <p:cNvSpPr/>
            <p:nvPr/>
          </p:nvSpPr>
          <p:spPr>
            <a:xfrm>
              <a:off x="3261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28" name="Rectangle 17527"/>
            <p:cNvSpPr/>
            <p:nvPr/>
          </p:nvSpPr>
          <p:spPr>
            <a:xfrm>
              <a:off x="4043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29" name="Rectangle 17528"/>
            <p:cNvSpPr/>
            <p:nvPr/>
          </p:nvSpPr>
          <p:spPr>
            <a:xfrm>
              <a:off x="4824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30" name="Rectangle 17529"/>
            <p:cNvSpPr/>
            <p:nvPr/>
          </p:nvSpPr>
          <p:spPr>
            <a:xfrm>
              <a:off x="839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31" name="Rectangle 17530"/>
            <p:cNvSpPr/>
            <p:nvPr/>
          </p:nvSpPr>
          <p:spPr>
            <a:xfrm>
              <a:off x="1519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32" name="Rectangle 17531"/>
            <p:cNvSpPr/>
            <p:nvPr/>
          </p:nvSpPr>
          <p:spPr>
            <a:xfrm>
              <a:off x="2200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33" name="Rectangle 17532"/>
            <p:cNvSpPr/>
            <p:nvPr/>
          </p:nvSpPr>
          <p:spPr>
            <a:xfrm>
              <a:off x="2880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34" name="Rectangle 17533"/>
            <p:cNvSpPr/>
            <p:nvPr/>
          </p:nvSpPr>
          <p:spPr>
            <a:xfrm>
              <a:off x="3561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35" name="Rectangle 17534"/>
            <p:cNvSpPr/>
            <p:nvPr/>
          </p:nvSpPr>
          <p:spPr>
            <a:xfrm>
              <a:off x="4241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36" name="Rectangle 17535"/>
            <p:cNvSpPr/>
            <p:nvPr/>
          </p:nvSpPr>
          <p:spPr>
            <a:xfrm>
              <a:off x="4922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37" name="Rectangle 17536"/>
            <p:cNvSpPr/>
            <p:nvPr/>
          </p:nvSpPr>
          <p:spPr>
            <a:xfrm>
              <a:off x="769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38" name="Rectangle 17537"/>
            <p:cNvSpPr/>
            <p:nvPr/>
          </p:nvSpPr>
          <p:spPr>
            <a:xfrm>
              <a:off x="136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39" name="Rectangle 17538"/>
            <p:cNvSpPr/>
            <p:nvPr/>
          </p:nvSpPr>
          <p:spPr>
            <a:xfrm>
              <a:off x="1973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40" name="Rectangle 17539"/>
            <p:cNvSpPr/>
            <p:nvPr/>
          </p:nvSpPr>
          <p:spPr>
            <a:xfrm>
              <a:off x="2584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41" name="Rectangle 17540"/>
            <p:cNvSpPr/>
            <p:nvPr/>
          </p:nvSpPr>
          <p:spPr>
            <a:xfrm>
              <a:off x="3183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42" name="Rectangle 17541"/>
            <p:cNvSpPr/>
            <p:nvPr/>
          </p:nvSpPr>
          <p:spPr>
            <a:xfrm>
              <a:off x="3787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43" name="Rectangle 17542"/>
            <p:cNvSpPr/>
            <p:nvPr/>
          </p:nvSpPr>
          <p:spPr>
            <a:xfrm>
              <a:off x="439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44" name="Rectangle 17543"/>
            <p:cNvSpPr/>
            <p:nvPr/>
          </p:nvSpPr>
          <p:spPr>
            <a:xfrm>
              <a:off x="4997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45" name="Rectangle 17544"/>
            <p:cNvSpPr/>
            <p:nvPr/>
          </p:nvSpPr>
          <p:spPr>
            <a:xfrm>
              <a:off x="703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46" name="Rectangle 17545"/>
            <p:cNvSpPr/>
            <p:nvPr/>
          </p:nvSpPr>
          <p:spPr>
            <a:xfrm>
              <a:off x="1247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47" name="Rectangle 17546"/>
            <p:cNvSpPr/>
            <p:nvPr/>
          </p:nvSpPr>
          <p:spPr>
            <a:xfrm>
              <a:off x="1792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48" name="Rectangle 17547"/>
            <p:cNvSpPr/>
            <p:nvPr/>
          </p:nvSpPr>
          <p:spPr>
            <a:xfrm>
              <a:off x="2335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49" name="Rectangle 17548"/>
            <p:cNvSpPr/>
            <p:nvPr/>
          </p:nvSpPr>
          <p:spPr>
            <a:xfrm>
              <a:off x="2880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50" name="Rectangle 17549"/>
            <p:cNvSpPr/>
            <p:nvPr/>
          </p:nvSpPr>
          <p:spPr>
            <a:xfrm>
              <a:off x="3424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51" name="Rectangle 17550"/>
            <p:cNvSpPr/>
            <p:nvPr/>
          </p:nvSpPr>
          <p:spPr>
            <a:xfrm>
              <a:off x="3969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52" name="Rectangle 17551"/>
            <p:cNvSpPr/>
            <p:nvPr/>
          </p:nvSpPr>
          <p:spPr>
            <a:xfrm>
              <a:off x="4513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53" name="Rectangle 17552"/>
            <p:cNvSpPr/>
            <p:nvPr/>
          </p:nvSpPr>
          <p:spPr>
            <a:xfrm>
              <a:off x="5058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54" name="Rectangle 17553"/>
            <p:cNvSpPr/>
            <p:nvPr/>
          </p:nvSpPr>
          <p:spPr>
            <a:xfrm>
              <a:off x="648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55" name="Rectangle 17554"/>
            <p:cNvSpPr/>
            <p:nvPr/>
          </p:nvSpPr>
          <p:spPr>
            <a:xfrm>
              <a:off x="1143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56" name="Rectangle 17555"/>
            <p:cNvSpPr/>
            <p:nvPr/>
          </p:nvSpPr>
          <p:spPr>
            <a:xfrm>
              <a:off x="1642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57" name="Rectangle 17556"/>
            <p:cNvSpPr/>
            <p:nvPr/>
          </p:nvSpPr>
          <p:spPr>
            <a:xfrm>
              <a:off x="2127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58" name="Rectangle 17557"/>
            <p:cNvSpPr/>
            <p:nvPr/>
          </p:nvSpPr>
          <p:spPr>
            <a:xfrm>
              <a:off x="2617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59" name="Rectangle 17558"/>
            <p:cNvSpPr/>
            <p:nvPr/>
          </p:nvSpPr>
          <p:spPr>
            <a:xfrm>
              <a:off x="3112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60" name="Rectangle 17559"/>
            <p:cNvSpPr/>
            <p:nvPr/>
          </p:nvSpPr>
          <p:spPr>
            <a:xfrm>
              <a:off x="3611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61" name="Rectangle 17560"/>
            <p:cNvSpPr/>
            <p:nvPr/>
          </p:nvSpPr>
          <p:spPr>
            <a:xfrm>
              <a:off x="4114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62" name="Rectangle 17561"/>
            <p:cNvSpPr/>
            <p:nvPr/>
          </p:nvSpPr>
          <p:spPr>
            <a:xfrm>
              <a:off x="4609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63" name="Rectangle 17562"/>
            <p:cNvSpPr/>
            <p:nvPr/>
          </p:nvSpPr>
          <p:spPr>
            <a:xfrm>
              <a:off x="5108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64" name="Rectangle 17563"/>
            <p:cNvSpPr/>
            <p:nvPr/>
          </p:nvSpPr>
          <p:spPr>
            <a:xfrm>
              <a:off x="613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65" name="Rectangle 17564"/>
            <p:cNvSpPr/>
            <p:nvPr/>
          </p:nvSpPr>
          <p:spPr>
            <a:xfrm>
              <a:off x="1066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66" name="Rectangle 17565"/>
            <p:cNvSpPr/>
            <p:nvPr/>
          </p:nvSpPr>
          <p:spPr>
            <a:xfrm>
              <a:off x="1519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67" name="Rectangle 17566"/>
            <p:cNvSpPr/>
            <p:nvPr/>
          </p:nvSpPr>
          <p:spPr>
            <a:xfrm>
              <a:off x="1974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68" name="Rectangle 17567"/>
            <p:cNvSpPr/>
            <p:nvPr/>
          </p:nvSpPr>
          <p:spPr>
            <a:xfrm>
              <a:off x="2427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69" name="Rectangle 17568"/>
            <p:cNvSpPr/>
            <p:nvPr/>
          </p:nvSpPr>
          <p:spPr>
            <a:xfrm>
              <a:off x="2880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70" name="Rectangle 17569"/>
            <p:cNvSpPr/>
            <p:nvPr/>
          </p:nvSpPr>
          <p:spPr>
            <a:xfrm>
              <a:off x="3335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71" name="Rectangle 17570"/>
            <p:cNvSpPr/>
            <p:nvPr/>
          </p:nvSpPr>
          <p:spPr>
            <a:xfrm>
              <a:off x="3788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72" name="Rectangle 17571"/>
            <p:cNvSpPr/>
            <p:nvPr/>
          </p:nvSpPr>
          <p:spPr>
            <a:xfrm>
              <a:off x="4241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73" name="Rectangle 17572"/>
            <p:cNvSpPr/>
            <p:nvPr/>
          </p:nvSpPr>
          <p:spPr>
            <a:xfrm>
              <a:off x="4696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74" name="Rectangle 17573"/>
            <p:cNvSpPr/>
            <p:nvPr/>
          </p:nvSpPr>
          <p:spPr>
            <a:xfrm>
              <a:off x="5149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graphicFrame>
          <p:nvGraphicFramePr>
            <p:cNvPr id="17575" name="Content Placeholder 17574"/>
            <p:cNvGraphicFramePr/>
            <p:nvPr>
              <p:ph sz="quarter" idx="2"/>
            </p:nvPr>
          </p:nvGraphicFramePr>
          <p:xfrm>
            <a:off x="1423" y="164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3" name="" r:id="rId24" imgW="152400" imgH="393065" progId="Equation.3">
                    <p:embed/>
                  </p:oleObj>
                </mc:Choice>
                <mc:Fallback>
                  <p:oleObj name="" r:id="rId24" imgW="152400" imgH="393065" progId="Equation.3">
                    <p:embed/>
                    <p:pic>
                      <p:nvPicPr>
                        <p:cNvPr id="0" name="Picture 3102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423" y="164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576" name="Text Box 17575"/>
            <p:cNvSpPr txBox="1"/>
            <p:nvPr/>
          </p:nvSpPr>
          <p:spPr>
            <a:xfrm>
              <a:off x="891" y="174"/>
              <a:ext cx="253" cy="508"/>
            </a:xfrm>
            <a:prstGeom prst="rect">
              <a:avLst/>
            </a:prstGeom>
            <a:solidFill>
              <a:srgbClr val="FFFFCC"/>
            </a:solidFill>
            <a:ln w="28575">
              <a:noFill/>
            </a:ln>
          </p:spPr>
          <p:txBody>
            <a:bodyPr wrap="none" anchor="t" anchorCtr="0">
              <a:spAutoFit/>
            </a:bodyPr>
            <a:p/>
          </p:txBody>
        </p:sp>
        <p:sp>
          <p:nvSpPr>
            <p:cNvPr id="17577" name="Text Box 17576"/>
            <p:cNvSpPr txBox="1"/>
            <p:nvPr/>
          </p:nvSpPr>
          <p:spPr>
            <a:xfrm>
              <a:off x="1256" y="130"/>
              <a:ext cx="253" cy="50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anchor="t" anchorCtr="0">
              <a:spAutoFit/>
            </a:bodyPr>
            <a:p/>
          </p:txBody>
        </p:sp>
        <p:sp>
          <p:nvSpPr>
            <p:cNvPr id="17578" name="Text Box 17577"/>
            <p:cNvSpPr txBox="1"/>
            <p:nvPr/>
          </p:nvSpPr>
          <p:spPr>
            <a:xfrm>
              <a:off x="1618" y="220"/>
              <a:ext cx="253" cy="50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anchor="t" anchorCtr="0">
              <a:spAutoFit/>
            </a:bodyPr>
            <a:p/>
          </p:txBody>
        </p:sp>
        <p:graphicFrame>
          <p:nvGraphicFramePr>
            <p:cNvPr id="17579" name="Object 17578"/>
            <p:cNvGraphicFramePr/>
            <p:nvPr/>
          </p:nvGraphicFramePr>
          <p:xfrm>
            <a:off x="1019" y="527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4" name="" r:id="rId25" imgW="139700" imgH="393700" progId="Equation.3">
                    <p:embed/>
                  </p:oleObj>
                </mc:Choice>
                <mc:Fallback>
                  <p:oleObj name="" r:id="rId25" imgW="139700" imgH="393700" progId="Equation.3">
                    <p:embed/>
                    <p:pic>
                      <p:nvPicPr>
                        <p:cNvPr id="0" name="Picture 3103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019" y="527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580" name="Object 17579"/>
            <p:cNvGraphicFramePr/>
            <p:nvPr/>
          </p:nvGraphicFramePr>
          <p:xfrm>
            <a:off x="433" y="2341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5" name="" r:id="rId26" imgW="139700" imgH="393700" progId="Equation.3">
                    <p:embed/>
                  </p:oleObj>
                </mc:Choice>
                <mc:Fallback>
                  <p:oleObj name="" r:id="rId26" imgW="139700" imgH="393700" progId="Equation.3">
                    <p:embed/>
                    <p:pic>
                      <p:nvPicPr>
                        <p:cNvPr id="0" name="Picture 3104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33" y="2341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581" name="Object 17580"/>
            <p:cNvGraphicFramePr/>
            <p:nvPr/>
          </p:nvGraphicFramePr>
          <p:xfrm>
            <a:off x="705" y="1252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6" name="" r:id="rId27" imgW="139700" imgH="393700" progId="Equation.3">
                    <p:embed/>
                  </p:oleObj>
                </mc:Choice>
                <mc:Fallback>
                  <p:oleObj name="" r:id="rId27" imgW="139700" imgH="393700" progId="Equation.3">
                    <p:embed/>
                    <p:pic>
                      <p:nvPicPr>
                        <p:cNvPr id="0" name="Picture 3105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05" y="1252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582" name="Object 17581"/>
            <p:cNvGraphicFramePr/>
            <p:nvPr/>
          </p:nvGraphicFramePr>
          <p:xfrm>
            <a:off x="520" y="1979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7" name="" r:id="rId28" imgW="152400" imgH="393065" progId="Equation.3">
                    <p:embed/>
                  </p:oleObj>
                </mc:Choice>
                <mc:Fallback>
                  <p:oleObj name="" r:id="rId28" imgW="152400" imgH="393065" progId="Equation.3">
                    <p:embed/>
                    <p:pic>
                      <p:nvPicPr>
                        <p:cNvPr id="0" name="Picture 3106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520" y="1979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583" name="Object 17582"/>
            <p:cNvGraphicFramePr/>
            <p:nvPr/>
          </p:nvGraphicFramePr>
          <p:xfrm>
            <a:off x="789" y="889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8" name="" r:id="rId29" imgW="152400" imgH="393065" progId="Equation.3">
                    <p:embed/>
                  </p:oleObj>
                </mc:Choice>
                <mc:Fallback>
                  <p:oleObj name="" r:id="rId29" imgW="152400" imgH="393065" progId="Equation.3">
                    <p:embed/>
                    <p:pic>
                      <p:nvPicPr>
                        <p:cNvPr id="0" name="Picture 3107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789" y="889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584" name="Rectangle 17583"/>
            <p:cNvSpPr/>
            <p:nvPr/>
          </p:nvSpPr>
          <p:spPr>
            <a:xfrm>
              <a:off x="159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85" name="Rectangle 17584"/>
            <p:cNvSpPr/>
            <p:nvPr/>
          </p:nvSpPr>
          <p:spPr>
            <a:xfrm>
              <a:off x="1066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86" name="Rectangle 17585"/>
            <p:cNvSpPr/>
            <p:nvPr/>
          </p:nvSpPr>
          <p:spPr>
            <a:xfrm>
              <a:off x="1973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87" name="Rectangle 17586"/>
            <p:cNvSpPr/>
            <p:nvPr/>
          </p:nvSpPr>
          <p:spPr>
            <a:xfrm>
              <a:off x="2880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88" name="Rectangle 17587"/>
            <p:cNvSpPr/>
            <p:nvPr/>
          </p:nvSpPr>
          <p:spPr>
            <a:xfrm>
              <a:off x="3787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89" name="Rectangle 17588"/>
            <p:cNvSpPr/>
            <p:nvPr/>
          </p:nvSpPr>
          <p:spPr>
            <a:xfrm>
              <a:off x="4695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graphicFrame>
          <p:nvGraphicFramePr>
            <p:cNvPr id="17590" name="Object 17589"/>
            <p:cNvGraphicFramePr/>
            <p:nvPr/>
          </p:nvGraphicFramePr>
          <p:xfrm>
            <a:off x="561" y="1616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9" name="" r:id="rId30" imgW="152400" imgH="393065" progId="Equation.3">
                    <p:embed/>
                  </p:oleObj>
                </mc:Choice>
                <mc:Fallback>
                  <p:oleObj name="" r:id="rId30" imgW="152400" imgH="393065" progId="Equation.3">
                    <p:embed/>
                    <p:pic>
                      <p:nvPicPr>
                        <p:cNvPr id="0" name="Picture 3108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561" y="1616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591" name="Object 17590"/>
            <p:cNvGraphicFramePr/>
            <p:nvPr/>
          </p:nvGraphicFramePr>
          <p:xfrm>
            <a:off x="365" y="3066"/>
            <a:ext cx="12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0" name="" r:id="rId31" imgW="203200" imgH="393065" progId="Equation.3">
                    <p:embed/>
                  </p:oleObj>
                </mc:Choice>
                <mc:Fallback>
                  <p:oleObj name="" r:id="rId31" imgW="203200" imgH="393065" progId="Equation.3">
                    <p:embed/>
                    <p:pic>
                      <p:nvPicPr>
                        <p:cNvPr id="0" name="Picture 3109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365" y="3066"/>
                          <a:ext cx="12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592" name="Object 17591"/>
            <p:cNvGraphicFramePr/>
            <p:nvPr/>
          </p:nvGraphicFramePr>
          <p:xfrm>
            <a:off x="431" y="2704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1" name="" r:id="rId32" imgW="139700" imgH="393700" progId="Equation.3">
                    <p:embed/>
                  </p:oleObj>
                </mc:Choice>
                <mc:Fallback>
                  <p:oleObj name="" r:id="rId32" imgW="139700" imgH="393700" progId="Equation.3">
                    <p:embed/>
                    <p:pic>
                      <p:nvPicPr>
                        <p:cNvPr id="0" name="Picture 3110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431" y="2704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593" name="Object 17592"/>
            <p:cNvGraphicFramePr/>
            <p:nvPr/>
          </p:nvGraphicFramePr>
          <p:xfrm>
            <a:off x="320" y="3792"/>
            <a:ext cx="12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2" name="" r:id="rId33" imgW="203200" imgH="393065" progId="Equation.3">
                    <p:embed/>
                  </p:oleObj>
                </mc:Choice>
                <mc:Fallback>
                  <p:oleObj name="" r:id="rId33" imgW="203200" imgH="393065" progId="Equation.3">
                    <p:embed/>
                    <p:pic>
                      <p:nvPicPr>
                        <p:cNvPr id="0" name="Picture 3111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320" y="3792"/>
                          <a:ext cx="12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594" name="Object 17593"/>
            <p:cNvGraphicFramePr/>
            <p:nvPr/>
          </p:nvGraphicFramePr>
          <p:xfrm>
            <a:off x="369" y="3430"/>
            <a:ext cx="12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3" name="" r:id="rId34" imgW="190500" imgH="393700" progId="Equation.3">
                    <p:embed/>
                  </p:oleObj>
                </mc:Choice>
                <mc:Fallback>
                  <p:oleObj name="" r:id="rId34" imgW="190500" imgH="393700" progId="Equation.3">
                    <p:embed/>
                    <p:pic>
                      <p:nvPicPr>
                        <p:cNvPr id="0" name="Picture 3112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369" y="3430"/>
                          <a:ext cx="120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595" name="Group 17594"/>
          <p:cNvGrpSpPr/>
          <p:nvPr/>
        </p:nvGrpSpPr>
        <p:grpSpPr>
          <a:xfrm>
            <a:off x="4859338" y="334963"/>
            <a:ext cx="3960812" cy="2878137"/>
            <a:chOff x="158" y="119"/>
            <a:chExt cx="5444" cy="3991"/>
          </a:xfrm>
        </p:grpSpPr>
        <p:sp>
          <p:nvSpPr>
            <p:cNvPr id="17596" name="Rectangle 17595"/>
            <p:cNvSpPr/>
            <p:nvPr/>
          </p:nvSpPr>
          <p:spPr>
            <a:xfrm>
              <a:off x="159" y="119"/>
              <a:ext cx="2720" cy="363"/>
            </a:xfrm>
            <a:prstGeom prst="rect">
              <a:avLst/>
            </a:prstGeom>
            <a:solidFill>
              <a:srgbClr val="FFFF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/>
          </p:txBody>
        </p:sp>
        <p:sp>
          <p:nvSpPr>
            <p:cNvPr id="17597" name="Rectangle 17596"/>
            <p:cNvSpPr/>
            <p:nvPr/>
          </p:nvSpPr>
          <p:spPr>
            <a:xfrm>
              <a:off x="2882" y="119"/>
              <a:ext cx="2720" cy="363"/>
            </a:xfrm>
            <a:prstGeom prst="rect">
              <a:avLst/>
            </a:prstGeom>
            <a:solidFill>
              <a:srgbClr val="FFFF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98" name="Rectangle 17597"/>
            <p:cNvSpPr/>
            <p:nvPr/>
          </p:nvSpPr>
          <p:spPr>
            <a:xfrm>
              <a:off x="158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599" name="Rectangle 17598"/>
            <p:cNvSpPr/>
            <p:nvPr/>
          </p:nvSpPr>
          <p:spPr>
            <a:xfrm>
              <a:off x="158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00" name="Rectangle 17599"/>
            <p:cNvSpPr/>
            <p:nvPr/>
          </p:nvSpPr>
          <p:spPr>
            <a:xfrm>
              <a:off x="158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01" name="Rectangle 17600"/>
            <p:cNvSpPr/>
            <p:nvPr/>
          </p:nvSpPr>
          <p:spPr>
            <a:xfrm>
              <a:off x="158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02" name="Rectangle 17601"/>
            <p:cNvSpPr/>
            <p:nvPr/>
          </p:nvSpPr>
          <p:spPr>
            <a:xfrm>
              <a:off x="158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03" name="Rectangle 17602"/>
            <p:cNvSpPr/>
            <p:nvPr/>
          </p:nvSpPr>
          <p:spPr>
            <a:xfrm>
              <a:off x="15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04" name="Rectangle 17603"/>
            <p:cNvSpPr/>
            <p:nvPr/>
          </p:nvSpPr>
          <p:spPr>
            <a:xfrm>
              <a:off x="158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05" name="Rectangle 17604"/>
            <p:cNvSpPr/>
            <p:nvPr/>
          </p:nvSpPr>
          <p:spPr>
            <a:xfrm>
              <a:off x="158" y="3384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06" name="Rectangle 17605"/>
            <p:cNvSpPr/>
            <p:nvPr/>
          </p:nvSpPr>
          <p:spPr>
            <a:xfrm>
              <a:off x="158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07" name="Rectangle 17606"/>
            <p:cNvSpPr/>
            <p:nvPr/>
          </p:nvSpPr>
          <p:spPr>
            <a:xfrm>
              <a:off x="1973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08" name="Rectangle 17607"/>
            <p:cNvSpPr/>
            <p:nvPr/>
          </p:nvSpPr>
          <p:spPr>
            <a:xfrm>
              <a:off x="3788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09" name="Rectangle 17608"/>
            <p:cNvSpPr/>
            <p:nvPr/>
          </p:nvSpPr>
          <p:spPr>
            <a:xfrm>
              <a:off x="1520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10" name="Rectangle 17609"/>
            <p:cNvSpPr/>
            <p:nvPr/>
          </p:nvSpPr>
          <p:spPr>
            <a:xfrm>
              <a:off x="2880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11" name="Rectangle 17610"/>
            <p:cNvSpPr/>
            <p:nvPr/>
          </p:nvSpPr>
          <p:spPr>
            <a:xfrm>
              <a:off x="4242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12" name="Rectangle 17611"/>
            <p:cNvSpPr/>
            <p:nvPr/>
          </p:nvSpPr>
          <p:spPr>
            <a:xfrm>
              <a:off x="1247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13" name="Rectangle 17612"/>
            <p:cNvSpPr/>
            <p:nvPr/>
          </p:nvSpPr>
          <p:spPr>
            <a:xfrm>
              <a:off x="2336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14" name="Rectangle 17613"/>
            <p:cNvSpPr/>
            <p:nvPr/>
          </p:nvSpPr>
          <p:spPr>
            <a:xfrm>
              <a:off x="3425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15" name="Rectangle 17614"/>
            <p:cNvSpPr/>
            <p:nvPr/>
          </p:nvSpPr>
          <p:spPr>
            <a:xfrm>
              <a:off x="4514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16" name="Rectangle 17615"/>
            <p:cNvSpPr/>
            <p:nvPr/>
          </p:nvSpPr>
          <p:spPr>
            <a:xfrm>
              <a:off x="932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17" name="Rectangle 17616"/>
            <p:cNvSpPr/>
            <p:nvPr/>
          </p:nvSpPr>
          <p:spPr>
            <a:xfrm>
              <a:off x="1710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18" name="Rectangle 17617"/>
            <p:cNvSpPr/>
            <p:nvPr/>
          </p:nvSpPr>
          <p:spPr>
            <a:xfrm>
              <a:off x="2483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19" name="Rectangle 17618"/>
            <p:cNvSpPr/>
            <p:nvPr/>
          </p:nvSpPr>
          <p:spPr>
            <a:xfrm>
              <a:off x="3261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20" name="Rectangle 17619"/>
            <p:cNvSpPr/>
            <p:nvPr/>
          </p:nvSpPr>
          <p:spPr>
            <a:xfrm>
              <a:off x="4043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21" name="Rectangle 17620"/>
            <p:cNvSpPr/>
            <p:nvPr/>
          </p:nvSpPr>
          <p:spPr>
            <a:xfrm>
              <a:off x="4824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22" name="Rectangle 17621"/>
            <p:cNvSpPr/>
            <p:nvPr/>
          </p:nvSpPr>
          <p:spPr>
            <a:xfrm>
              <a:off x="839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23" name="Rectangle 17622"/>
            <p:cNvSpPr/>
            <p:nvPr/>
          </p:nvSpPr>
          <p:spPr>
            <a:xfrm>
              <a:off x="1519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24" name="Rectangle 17623"/>
            <p:cNvSpPr/>
            <p:nvPr/>
          </p:nvSpPr>
          <p:spPr>
            <a:xfrm>
              <a:off x="2200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25" name="Rectangle 17624"/>
            <p:cNvSpPr/>
            <p:nvPr/>
          </p:nvSpPr>
          <p:spPr>
            <a:xfrm>
              <a:off x="2880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26" name="Rectangle 17625"/>
            <p:cNvSpPr/>
            <p:nvPr/>
          </p:nvSpPr>
          <p:spPr>
            <a:xfrm>
              <a:off x="3561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27" name="Rectangle 17626"/>
            <p:cNvSpPr/>
            <p:nvPr/>
          </p:nvSpPr>
          <p:spPr>
            <a:xfrm>
              <a:off x="4241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28" name="Rectangle 17627"/>
            <p:cNvSpPr/>
            <p:nvPr/>
          </p:nvSpPr>
          <p:spPr>
            <a:xfrm>
              <a:off x="4922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29" name="Rectangle 17628"/>
            <p:cNvSpPr/>
            <p:nvPr/>
          </p:nvSpPr>
          <p:spPr>
            <a:xfrm>
              <a:off x="769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30" name="Rectangle 17629"/>
            <p:cNvSpPr/>
            <p:nvPr/>
          </p:nvSpPr>
          <p:spPr>
            <a:xfrm>
              <a:off x="136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31" name="Rectangle 17630"/>
            <p:cNvSpPr/>
            <p:nvPr/>
          </p:nvSpPr>
          <p:spPr>
            <a:xfrm>
              <a:off x="1973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32" name="Rectangle 17631"/>
            <p:cNvSpPr/>
            <p:nvPr/>
          </p:nvSpPr>
          <p:spPr>
            <a:xfrm>
              <a:off x="2584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33" name="Rectangle 17632"/>
            <p:cNvSpPr/>
            <p:nvPr/>
          </p:nvSpPr>
          <p:spPr>
            <a:xfrm>
              <a:off x="3183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34" name="Rectangle 17633"/>
            <p:cNvSpPr/>
            <p:nvPr/>
          </p:nvSpPr>
          <p:spPr>
            <a:xfrm>
              <a:off x="3787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35" name="Rectangle 17634"/>
            <p:cNvSpPr/>
            <p:nvPr/>
          </p:nvSpPr>
          <p:spPr>
            <a:xfrm>
              <a:off x="439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36" name="Rectangle 17635"/>
            <p:cNvSpPr/>
            <p:nvPr/>
          </p:nvSpPr>
          <p:spPr>
            <a:xfrm>
              <a:off x="4997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37" name="Rectangle 17636"/>
            <p:cNvSpPr/>
            <p:nvPr/>
          </p:nvSpPr>
          <p:spPr>
            <a:xfrm>
              <a:off x="703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38" name="Rectangle 17637"/>
            <p:cNvSpPr/>
            <p:nvPr/>
          </p:nvSpPr>
          <p:spPr>
            <a:xfrm>
              <a:off x="1247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39" name="Rectangle 17638"/>
            <p:cNvSpPr/>
            <p:nvPr/>
          </p:nvSpPr>
          <p:spPr>
            <a:xfrm>
              <a:off x="1792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40" name="Rectangle 17639"/>
            <p:cNvSpPr/>
            <p:nvPr/>
          </p:nvSpPr>
          <p:spPr>
            <a:xfrm>
              <a:off x="2335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41" name="Rectangle 17640"/>
            <p:cNvSpPr/>
            <p:nvPr/>
          </p:nvSpPr>
          <p:spPr>
            <a:xfrm>
              <a:off x="2880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42" name="Rectangle 17641"/>
            <p:cNvSpPr/>
            <p:nvPr/>
          </p:nvSpPr>
          <p:spPr>
            <a:xfrm>
              <a:off x="3424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43" name="Rectangle 17642"/>
            <p:cNvSpPr/>
            <p:nvPr/>
          </p:nvSpPr>
          <p:spPr>
            <a:xfrm>
              <a:off x="3969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44" name="Rectangle 17643"/>
            <p:cNvSpPr/>
            <p:nvPr/>
          </p:nvSpPr>
          <p:spPr>
            <a:xfrm>
              <a:off x="4513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45" name="Rectangle 17644"/>
            <p:cNvSpPr/>
            <p:nvPr/>
          </p:nvSpPr>
          <p:spPr>
            <a:xfrm>
              <a:off x="5058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46" name="Rectangle 17645"/>
            <p:cNvSpPr/>
            <p:nvPr/>
          </p:nvSpPr>
          <p:spPr>
            <a:xfrm>
              <a:off x="648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47" name="Rectangle 17646"/>
            <p:cNvSpPr/>
            <p:nvPr/>
          </p:nvSpPr>
          <p:spPr>
            <a:xfrm>
              <a:off x="1143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48" name="Rectangle 17647"/>
            <p:cNvSpPr/>
            <p:nvPr/>
          </p:nvSpPr>
          <p:spPr>
            <a:xfrm>
              <a:off x="1642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49" name="Rectangle 17648"/>
            <p:cNvSpPr/>
            <p:nvPr/>
          </p:nvSpPr>
          <p:spPr>
            <a:xfrm>
              <a:off x="2127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50" name="Rectangle 17649"/>
            <p:cNvSpPr/>
            <p:nvPr/>
          </p:nvSpPr>
          <p:spPr>
            <a:xfrm>
              <a:off x="2617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51" name="Rectangle 17650"/>
            <p:cNvSpPr/>
            <p:nvPr/>
          </p:nvSpPr>
          <p:spPr>
            <a:xfrm>
              <a:off x="3112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52" name="Rectangle 17651"/>
            <p:cNvSpPr/>
            <p:nvPr/>
          </p:nvSpPr>
          <p:spPr>
            <a:xfrm>
              <a:off x="3611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53" name="Rectangle 17652"/>
            <p:cNvSpPr/>
            <p:nvPr/>
          </p:nvSpPr>
          <p:spPr>
            <a:xfrm>
              <a:off x="4114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54" name="Rectangle 17653"/>
            <p:cNvSpPr/>
            <p:nvPr/>
          </p:nvSpPr>
          <p:spPr>
            <a:xfrm>
              <a:off x="4609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55" name="Rectangle 17654"/>
            <p:cNvSpPr/>
            <p:nvPr/>
          </p:nvSpPr>
          <p:spPr>
            <a:xfrm>
              <a:off x="5108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56" name="Rectangle 17655"/>
            <p:cNvSpPr/>
            <p:nvPr/>
          </p:nvSpPr>
          <p:spPr>
            <a:xfrm>
              <a:off x="613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57" name="Rectangle 17656"/>
            <p:cNvSpPr/>
            <p:nvPr/>
          </p:nvSpPr>
          <p:spPr>
            <a:xfrm>
              <a:off x="1066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58" name="Rectangle 17657"/>
            <p:cNvSpPr/>
            <p:nvPr/>
          </p:nvSpPr>
          <p:spPr>
            <a:xfrm>
              <a:off x="1519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59" name="Rectangle 17658"/>
            <p:cNvSpPr/>
            <p:nvPr/>
          </p:nvSpPr>
          <p:spPr>
            <a:xfrm>
              <a:off x="1974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60" name="Rectangle 17659"/>
            <p:cNvSpPr/>
            <p:nvPr/>
          </p:nvSpPr>
          <p:spPr>
            <a:xfrm>
              <a:off x="2427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61" name="Rectangle 17660"/>
            <p:cNvSpPr/>
            <p:nvPr/>
          </p:nvSpPr>
          <p:spPr>
            <a:xfrm>
              <a:off x="2880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62" name="Rectangle 17661"/>
            <p:cNvSpPr/>
            <p:nvPr/>
          </p:nvSpPr>
          <p:spPr>
            <a:xfrm>
              <a:off x="3335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63" name="Rectangle 17662"/>
            <p:cNvSpPr/>
            <p:nvPr/>
          </p:nvSpPr>
          <p:spPr>
            <a:xfrm>
              <a:off x="3788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64" name="Rectangle 17663"/>
            <p:cNvSpPr/>
            <p:nvPr/>
          </p:nvSpPr>
          <p:spPr>
            <a:xfrm>
              <a:off x="4241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65" name="Rectangle 17664"/>
            <p:cNvSpPr/>
            <p:nvPr/>
          </p:nvSpPr>
          <p:spPr>
            <a:xfrm>
              <a:off x="4696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66" name="Rectangle 17665"/>
            <p:cNvSpPr/>
            <p:nvPr/>
          </p:nvSpPr>
          <p:spPr>
            <a:xfrm>
              <a:off x="5149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graphicFrame>
          <p:nvGraphicFramePr>
            <p:cNvPr id="17667" name="Content Placeholder 17666"/>
            <p:cNvGraphicFramePr/>
            <p:nvPr>
              <p:ph sz="quarter" idx="2"/>
            </p:nvPr>
          </p:nvGraphicFramePr>
          <p:xfrm>
            <a:off x="1423" y="164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4" name="" r:id="rId35" imgW="152400" imgH="393065" progId="Equation.3">
                    <p:embed/>
                  </p:oleObj>
                </mc:Choice>
                <mc:Fallback>
                  <p:oleObj name="" r:id="rId35" imgW="152400" imgH="393065" progId="Equation.3">
                    <p:embed/>
                    <p:pic>
                      <p:nvPicPr>
                        <p:cNvPr id="0" name="Picture 3113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423" y="164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668" name="Text Box 17667"/>
            <p:cNvSpPr txBox="1"/>
            <p:nvPr/>
          </p:nvSpPr>
          <p:spPr>
            <a:xfrm>
              <a:off x="891" y="174"/>
              <a:ext cx="253" cy="509"/>
            </a:xfrm>
            <a:prstGeom prst="rect">
              <a:avLst/>
            </a:prstGeom>
            <a:solidFill>
              <a:srgbClr val="FFFFCC"/>
            </a:solidFill>
            <a:ln w="28575">
              <a:noFill/>
            </a:ln>
          </p:spPr>
          <p:txBody>
            <a:bodyPr wrap="none" anchor="t" anchorCtr="0">
              <a:spAutoFit/>
            </a:bodyPr>
            <a:p/>
          </p:txBody>
        </p:sp>
        <p:sp>
          <p:nvSpPr>
            <p:cNvPr id="17669" name="Text Box 17668"/>
            <p:cNvSpPr txBox="1"/>
            <p:nvPr/>
          </p:nvSpPr>
          <p:spPr>
            <a:xfrm>
              <a:off x="1256" y="130"/>
              <a:ext cx="253" cy="50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anchor="t" anchorCtr="0">
              <a:spAutoFit/>
            </a:bodyPr>
            <a:p/>
          </p:txBody>
        </p:sp>
        <p:sp>
          <p:nvSpPr>
            <p:cNvPr id="17670" name="Text Box 17669"/>
            <p:cNvSpPr txBox="1"/>
            <p:nvPr/>
          </p:nvSpPr>
          <p:spPr>
            <a:xfrm>
              <a:off x="1618" y="220"/>
              <a:ext cx="253" cy="50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anchor="t" anchorCtr="0">
              <a:spAutoFit/>
            </a:bodyPr>
            <a:p/>
          </p:txBody>
        </p:sp>
        <p:graphicFrame>
          <p:nvGraphicFramePr>
            <p:cNvPr id="17671" name="Object 17670"/>
            <p:cNvGraphicFramePr/>
            <p:nvPr/>
          </p:nvGraphicFramePr>
          <p:xfrm>
            <a:off x="1019" y="527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5" name="" r:id="rId36" imgW="139700" imgH="393700" progId="Equation.3">
                    <p:embed/>
                  </p:oleObj>
                </mc:Choice>
                <mc:Fallback>
                  <p:oleObj name="" r:id="rId36" imgW="139700" imgH="393700" progId="Equation.3">
                    <p:embed/>
                    <p:pic>
                      <p:nvPicPr>
                        <p:cNvPr id="0" name="Picture 3114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019" y="527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672" name="Object 17671"/>
            <p:cNvGraphicFramePr/>
            <p:nvPr/>
          </p:nvGraphicFramePr>
          <p:xfrm>
            <a:off x="433" y="2341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6" name="" r:id="rId37" imgW="139700" imgH="393700" progId="Equation.3">
                    <p:embed/>
                  </p:oleObj>
                </mc:Choice>
                <mc:Fallback>
                  <p:oleObj name="" r:id="rId37" imgW="139700" imgH="393700" progId="Equation.3">
                    <p:embed/>
                    <p:pic>
                      <p:nvPicPr>
                        <p:cNvPr id="0" name="Picture 3115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33" y="2341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673" name="Object 17672"/>
            <p:cNvGraphicFramePr/>
            <p:nvPr/>
          </p:nvGraphicFramePr>
          <p:xfrm>
            <a:off x="705" y="1252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7" name="" r:id="rId38" imgW="139700" imgH="393700" progId="Equation.3">
                    <p:embed/>
                  </p:oleObj>
                </mc:Choice>
                <mc:Fallback>
                  <p:oleObj name="" r:id="rId38" imgW="139700" imgH="393700" progId="Equation.3">
                    <p:embed/>
                    <p:pic>
                      <p:nvPicPr>
                        <p:cNvPr id="0" name="Picture 3116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05" y="1252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674" name="Object 17673"/>
            <p:cNvGraphicFramePr/>
            <p:nvPr/>
          </p:nvGraphicFramePr>
          <p:xfrm>
            <a:off x="520" y="1979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8" name="" r:id="rId39" imgW="152400" imgH="393065" progId="Equation.3">
                    <p:embed/>
                  </p:oleObj>
                </mc:Choice>
                <mc:Fallback>
                  <p:oleObj name="" r:id="rId39" imgW="152400" imgH="393065" progId="Equation.3">
                    <p:embed/>
                    <p:pic>
                      <p:nvPicPr>
                        <p:cNvPr id="0" name="Picture 3117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520" y="1979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675" name="Object 17674"/>
            <p:cNvGraphicFramePr/>
            <p:nvPr/>
          </p:nvGraphicFramePr>
          <p:xfrm>
            <a:off x="789" y="889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9" name="" r:id="rId40" imgW="152400" imgH="393065" progId="Equation.3">
                    <p:embed/>
                  </p:oleObj>
                </mc:Choice>
                <mc:Fallback>
                  <p:oleObj name="" r:id="rId40" imgW="152400" imgH="393065" progId="Equation.3">
                    <p:embed/>
                    <p:pic>
                      <p:nvPicPr>
                        <p:cNvPr id="0" name="Picture 3118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789" y="889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676" name="Rectangle 17675"/>
            <p:cNvSpPr/>
            <p:nvPr/>
          </p:nvSpPr>
          <p:spPr>
            <a:xfrm>
              <a:off x="159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77" name="Rectangle 17676"/>
            <p:cNvSpPr/>
            <p:nvPr/>
          </p:nvSpPr>
          <p:spPr>
            <a:xfrm>
              <a:off x="1066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78" name="Rectangle 17677"/>
            <p:cNvSpPr/>
            <p:nvPr/>
          </p:nvSpPr>
          <p:spPr>
            <a:xfrm>
              <a:off x="1973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79" name="Rectangle 17678"/>
            <p:cNvSpPr/>
            <p:nvPr/>
          </p:nvSpPr>
          <p:spPr>
            <a:xfrm>
              <a:off x="2880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80" name="Rectangle 17679"/>
            <p:cNvSpPr/>
            <p:nvPr/>
          </p:nvSpPr>
          <p:spPr>
            <a:xfrm>
              <a:off x="3787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81" name="Rectangle 17680"/>
            <p:cNvSpPr/>
            <p:nvPr/>
          </p:nvSpPr>
          <p:spPr>
            <a:xfrm>
              <a:off x="4695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graphicFrame>
          <p:nvGraphicFramePr>
            <p:cNvPr id="17682" name="Object 17681"/>
            <p:cNvGraphicFramePr/>
            <p:nvPr/>
          </p:nvGraphicFramePr>
          <p:xfrm>
            <a:off x="561" y="1616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0" name="" r:id="rId41" imgW="152400" imgH="393065" progId="Equation.3">
                    <p:embed/>
                  </p:oleObj>
                </mc:Choice>
                <mc:Fallback>
                  <p:oleObj name="" r:id="rId41" imgW="152400" imgH="393065" progId="Equation.3">
                    <p:embed/>
                    <p:pic>
                      <p:nvPicPr>
                        <p:cNvPr id="0" name="Picture 3119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561" y="1616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683" name="Object 17682"/>
            <p:cNvGraphicFramePr/>
            <p:nvPr/>
          </p:nvGraphicFramePr>
          <p:xfrm>
            <a:off x="365" y="3066"/>
            <a:ext cx="12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1" name="" r:id="rId42" imgW="203200" imgH="393065" progId="Equation.3">
                    <p:embed/>
                  </p:oleObj>
                </mc:Choice>
                <mc:Fallback>
                  <p:oleObj name="" r:id="rId42" imgW="203200" imgH="393065" progId="Equation.3">
                    <p:embed/>
                    <p:pic>
                      <p:nvPicPr>
                        <p:cNvPr id="0" name="Picture 3120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365" y="3066"/>
                          <a:ext cx="12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684" name="Object 17683"/>
            <p:cNvGraphicFramePr/>
            <p:nvPr/>
          </p:nvGraphicFramePr>
          <p:xfrm>
            <a:off x="431" y="2704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2" name="" r:id="rId43" imgW="139700" imgH="393700" progId="Equation.3">
                    <p:embed/>
                  </p:oleObj>
                </mc:Choice>
                <mc:Fallback>
                  <p:oleObj name="" r:id="rId43" imgW="139700" imgH="393700" progId="Equation.3">
                    <p:embed/>
                    <p:pic>
                      <p:nvPicPr>
                        <p:cNvPr id="0" name="Picture 3121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431" y="2704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685" name="Object 17684"/>
            <p:cNvGraphicFramePr/>
            <p:nvPr/>
          </p:nvGraphicFramePr>
          <p:xfrm>
            <a:off x="320" y="3792"/>
            <a:ext cx="12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3" name="" r:id="rId44" imgW="203200" imgH="393065" progId="Equation.3">
                    <p:embed/>
                  </p:oleObj>
                </mc:Choice>
                <mc:Fallback>
                  <p:oleObj name="" r:id="rId44" imgW="203200" imgH="393065" progId="Equation.3">
                    <p:embed/>
                    <p:pic>
                      <p:nvPicPr>
                        <p:cNvPr id="0" name="Picture 3122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320" y="3792"/>
                          <a:ext cx="12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686" name="Object 17685"/>
            <p:cNvGraphicFramePr/>
            <p:nvPr/>
          </p:nvGraphicFramePr>
          <p:xfrm>
            <a:off x="369" y="3430"/>
            <a:ext cx="12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4" name="" r:id="rId45" imgW="190500" imgH="393700" progId="Equation.3">
                    <p:embed/>
                  </p:oleObj>
                </mc:Choice>
                <mc:Fallback>
                  <p:oleObj name="" r:id="rId45" imgW="190500" imgH="393700" progId="Equation.3">
                    <p:embed/>
                    <p:pic>
                      <p:nvPicPr>
                        <p:cNvPr id="0" name="Picture 3123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369" y="3430"/>
                          <a:ext cx="120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687" name="Group 17686"/>
          <p:cNvGrpSpPr/>
          <p:nvPr/>
        </p:nvGrpSpPr>
        <p:grpSpPr>
          <a:xfrm>
            <a:off x="4859338" y="3644900"/>
            <a:ext cx="3960812" cy="2879725"/>
            <a:chOff x="158" y="119"/>
            <a:chExt cx="5444" cy="3991"/>
          </a:xfrm>
        </p:grpSpPr>
        <p:sp>
          <p:nvSpPr>
            <p:cNvPr id="17688" name="Rectangle 17687"/>
            <p:cNvSpPr/>
            <p:nvPr/>
          </p:nvSpPr>
          <p:spPr>
            <a:xfrm>
              <a:off x="159" y="119"/>
              <a:ext cx="2720" cy="363"/>
            </a:xfrm>
            <a:prstGeom prst="rect">
              <a:avLst/>
            </a:prstGeom>
            <a:solidFill>
              <a:srgbClr val="FFFF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/>
          </p:txBody>
        </p:sp>
        <p:sp>
          <p:nvSpPr>
            <p:cNvPr id="17689" name="Rectangle 17688"/>
            <p:cNvSpPr/>
            <p:nvPr/>
          </p:nvSpPr>
          <p:spPr>
            <a:xfrm>
              <a:off x="2882" y="119"/>
              <a:ext cx="2720" cy="363"/>
            </a:xfrm>
            <a:prstGeom prst="rect">
              <a:avLst/>
            </a:prstGeom>
            <a:solidFill>
              <a:srgbClr val="FFFF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90" name="Rectangle 17689"/>
            <p:cNvSpPr/>
            <p:nvPr/>
          </p:nvSpPr>
          <p:spPr>
            <a:xfrm>
              <a:off x="158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91" name="Rectangle 17690"/>
            <p:cNvSpPr/>
            <p:nvPr/>
          </p:nvSpPr>
          <p:spPr>
            <a:xfrm>
              <a:off x="158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92" name="Rectangle 17691"/>
            <p:cNvSpPr/>
            <p:nvPr/>
          </p:nvSpPr>
          <p:spPr>
            <a:xfrm>
              <a:off x="158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93" name="Rectangle 17692"/>
            <p:cNvSpPr/>
            <p:nvPr/>
          </p:nvSpPr>
          <p:spPr>
            <a:xfrm>
              <a:off x="158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94" name="Rectangle 17693"/>
            <p:cNvSpPr/>
            <p:nvPr/>
          </p:nvSpPr>
          <p:spPr>
            <a:xfrm>
              <a:off x="158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95" name="Rectangle 17694"/>
            <p:cNvSpPr/>
            <p:nvPr/>
          </p:nvSpPr>
          <p:spPr>
            <a:xfrm>
              <a:off x="15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96" name="Rectangle 17695"/>
            <p:cNvSpPr/>
            <p:nvPr/>
          </p:nvSpPr>
          <p:spPr>
            <a:xfrm>
              <a:off x="158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97" name="Rectangle 17696"/>
            <p:cNvSpPr/>
            <p:nvPr/>
          </p:nvSpPr>
          <p:spPr>
            <a:xfrm>
              <a:off x="158" y="3384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98" name="Rectangle 17697"/>
            <p:cNvSpPr/>
            <p:nvPr/>
          </p:nvSpPr>
          <p:spPr>
            <a:xfrm>
              <a:off x="158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699" name="Rectangle 17698"/>
            <p:cNvSpPr/>
            <p:nvPr/>
          </p:nvSpPr>
          <p:spPr>
            <a:xfrm>
              <a:off x="1973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00" name="Rectangle 17699"/>
            <p:cNvSpPr/>
            <p:nvPr/>
          </p:nvSpPr>
          <p:spPr>
            <a:xfrm>
              <a:off x="3788" y="481"/>
              <a:ext cx="1814" cy="363"/>
            </a:xfrm>
            <a:prstGeom prst="rect">
              <a:avLst/>
            </a:prstGeom>
            <a:solidFill>
              <a:srgbClr val="FFFF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01" name="Rectangle 17700"/>
            <p:cNvSpPr/>
            <p:nvPr/>
          </p:nvSpPr>
          <p:spPr>
            <a:xfrm>
              <a:off x="1520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02" name="Rectangle 17701"/>
            <p:cNvSpPr/>
            <p:nvPr/>
          </p:nvSpPr>
          <p:spPr>
            <a:xfrm>
              <a:off x="2880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03" name="Rectangle 17702"/>
            <p:cNvSpPr/>
            <p:nvPr/>
          </p:nvSpPr>
          <p:spPr>
            <a:xfrm>
              <a:off x="4242" y="844"/>
              <a:ext cx="1360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04" name="Rectangle 17703"/>
            <p:cNvSpPr/>
            <p:nvPr/>
          </p:nvSpPr>
          <p:spPr>
            <a:xfrm>
              <a:off x="1247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05" name="Rectangle 17704"/>
            <p:cNvSpPr/>
            <p:nvPr/>
          </p:nvSpPr>
          <p:spPr>
            <a:xfrm>
              <a:off x="2336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06" name="Rectangle 17705"/>
            <p:cNvSpPr/>
            <p:nvPr/>
          </p:nvSpPr>
          <p:spPr>
            <a:xfrm>
              <a:off x="3425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07" name="Rectangle 17706"/>
            <p:cNvSpPr/>
            <p:nvPr/>
          </p:nvSpPr>
          <p:spPr>
            <a:xfrm>
              <a:off x="4514" y="1207"/>
              <a:ext cx="1088" cy="363"/>
            </a:xfrm>
            <a:prstGeom prst="rect">
              <a:avLst/>
            </a:prstGeom>
            <a:solidFill>
              <a:srgbClr val="FFCC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08" name="Rectangle 17707"/>
            <p:cNvSpPr/>
            <p:nvPr/>
          </p:nvSpPr>
          <p:spPr>
            <a:xfrm>
              <a:off x="932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09" name="Rectangle 17708"/>
            <p:cNvSpPr/>
            <p:nvPr/>
          </p:nvSpPr>
          <p:spPr>
            <a:xfrm>
              <a:off x="1710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10" name="Rectangle 17709"/>
            <p:cNvSpPr/>
            <p:nvPr/>
          </p:nvSpPr>
          <p:spPr>
            <a:xfrm>
              <a:off x="2483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11" name="Rectangle 17710"/>
            <p:cNvSpPr/>
            <p:nvPr/>
          </p:nvSpPr>
          <p:spPr>
            <a:xfrm>
              <a:off x="3261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12" name="Rectangle 17711"/>
            <p:cNvSpPr/>
            <p:nvPr/>
          </p:nvSpPr>
          <p:spPr>
            <a:xfrm>
              <a:off x="4043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13" name="Rectangle 17712"/>
            <p:cNvSpPr/>
            <p:nvPr/>
          </p:nvSpPr>
          <p:spPr>
            <a:xfrm>
              <a:off x="4824" y="1933"/>
              <a:ext cx="778" cy="363"/>
            </a:xfrm>
            <a:prstGeom prst="rect">
              <a:avLst/>
            </a:prstGeom>
            <a:solidFill>
              <a:srgbClr val="FFCC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14" name="Rectangle 17713"/>
            <p:cNvSpPr/>
            <p:nvPr/>
          </p:nvSpPr>
          <p:spPr>
            <a:xfrm>
              <a:off x="839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15" name="Rectangle 17714"/>
            <p:cNvSpPr/>
            <p:nvPr/>
          </p:nvSpPr>
          <p:spPr>
            <a:xfrm>
              <a:off x="1519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16" name="Rectangle 17715"/>
            <p:cNvSpPr/>
            <p:nvPr/>
          </p:nvSpPr>
          <p:spPr>
            <a:xfrm>
              <a:off x="2200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17" name="Rectangle 17716"/>
            <p:cNvSpPr/>
            <p:nvPr/>
          </p:nvSpPr>
          <p:spPr>
            <a:xfrm>
              <a:off x="2880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18" name="Rectangle 17717"/>
            <p:cNvSpPr/>
            <p:nvPr/>
          </p:nvSpPr>
          <p:spPr>
            <a:xfrm>
              <a:off x="3561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19" name="Rectangle 17718"/>
            <p:cNvSpPr/>
            <p:nvPr/>
          </p:nvSpPr>
          <p:spPr>
            <a:xfrm>
              <a:off x="4241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20" name="Rectangle 17719"/>
            <p:cNvSpPr/>
            <p:nvPr/>
          </p:nvSpPr>
          <p:spPr>
            <a:xfrm>
              <a:off x="4922" y="2296"/>
              <a:ext cx="680" cy="363"/>
            </a:xfrm>
            <a:prstGeom prst="rect">
              <a:avLst/>
            </a:prstGeom>
            <a:solidFill>
              <a:srgbClr val="FF99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21" name="Rectangle 17720"/>
            <p:cNvSpPr/>
            <p:nvPr/>
          </p:nvSpPr>
          <p:spPr>
            <a:xfrm>
              <a:off x="769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22" name="Rectangle 17721"/>
            <p:cNvSpPr/>
            <p:nvPr/>
          </p:nvSpPr>
          <p:spPr>
            <a:xfrm>
              <a:off x="136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23" name="Rectangle 17722"/>
            <p:cNvSpPr/>
            <p:nvPr/>
          </p:nvSpPr>
          <p:spPr>
            <a:xfrm>
              <a:off x="1973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24" name="Rectangle 17723"/>
            <p:cNvSpPr/>
            <p:nvPr/>
          </p:nvSpPr>
          <p:spPr>
            <a:xfrm>
              <a:off x="2584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25" name="Rectangle 17724"/>
            <p:cNvSpPr/>
            <p:nvPr/>
          </p:nvSpPr>
          <p:spPr>
            <a:xfrm>
              <a:off x="3183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26" name="Rectangle 17725"/>
            <p:cNvSpPr/>
            <p:nvPr/>
          </p:nvSpPr>
          <p:spPr>
            <a:xfrm>
              <a:off x="3787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27" name="Rectangle 17726"/>
            <p:cNvSpPr/>
            <p:nvPr/>
          </p:nvSpPr>
          <p:spPr>
            <a:xfrm>
              <a:off x="4398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28" name="Rectangle 17727"/>
            <p:cNvSpPr/>
            <p:nvPr/>
          </p:nvSpPr>
          <p:spPr>
            <a:xfrm>
              <a:off x="4997" y="2659"/>
              <a:ext cx="605" cy="363"/>
            </a:xfrm>
            <a:prstGeom prst="rect">
              <a:avLst/>
            </a:prstGeom>
            <a:solidFill>
              <a:srgbClr val="FF99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29" name="Rectangle 17728"/>
            <p:cNvSpPr/>
            <p:nvPr/>
          </p:nvSpPr>
          <p:spPr>
            <a:xfrm>
              <a:off x="703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30" name="Rectangle 17729"/>
            <p:cNvSpPr/>
            <p:nvPr/>
          </p:nvSpPr>
          <p:spPr>
            <a:xfrm>
              <a:off x="1247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31" name="Rectangle 17730"/>
            <p:cNvSpPr/>
            <p:nvPr/>
          </p:nvSpPr>
          <p:spPr>
            <a:xfrm>
              <a:off x="1792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32" name="Rectangle 17731"/>
            <p:cNvSpPr/>
            <p:nvPr/>
          </p:nvSpPr>
          <p:spPr>
            <a:xfrm>
              <a:off x="2335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33" name="Rectangle 17732"/>
            <p:cNvSpPr/>
            <p:nvPr/>
          </p:nvSpPr>
          <p:spPr>
            <a:xfrm>
              <a:off x="2880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34" name="Rectangle 17733"/>
            <p:cNvSpPr/>
            <p:nvPr/>
          </p:nvSpPr>
          <p:spPr>
            <a:xfrm>
              <a:off x="3424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35" name="Rectangle 17734"/>
            <p:cNvSpPr/>
            <p:nvPr/>
          </p:nvSpPr>
          <p:spPr>
            <a:xfrm>
              <a:off x="3969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36" name="Rectangle 17735"/>
            <p:cNvSpPr/>
            <p:nvPr/>
          </p:nvSpPr>
          <p:spPr>
            <a:xfrm>
              <a:off x="4513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37" name="Rectangle 17736"/>
            <p:cNvSpPr/>
            <p:nvPr/>
          </p:nvSpPr>
          <p:spPr>
            <a:xfrm>
              <a:off x="5058" y="3022"/>
              <a:ext cx="544" cy="363"/>
            </a:xfrm>
            <a:prstGeom prst="rect">
              <a:avLst/>
            </a:prstGeom>
            <a:solidFill>
              <a:srgbClr val="FF7C80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38" name="Rectangle 17737"/>
            <p:cNvSpPr/>
            <p:nvPr/>
          </p:nvSpPr>
          <p:spPr>
            <a:xfrm>
              <a:off x="648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39" name="Rectangle 17738"/>
            <p:cNvSpPr/>
            <p:nvPr/>
          </p:nvSpPr>
          <p:spPr>
            <a:xfrm>
              <a:off x="1143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40" name="Rectangle 17739"/>
            <p:cNvSpPr/>
            <p:nvPr/>
          </p:nvSpPr>
          <p:spPr>
            <a:xfrm>
              <a:off x="1642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41" name="Rectangle 17740"/>
            <p:cNvSpPr/>
            <p:nvPr/>
          </p:nvSpPr>
          <p:spPr>
            <a:xfrm>
              <a:off x="2127" y="3385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42" name="Rectangle 17741"/>
            <p:cNvSpPr/>
            <p:nvPr/>
          </p:nvSpPr>
          <p:spPr>
            <a:xfrm>
              <a:off x="2617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43" name="Rectangle 17742"/>
            <p:cNvSpPr/>
            <p:nvPr/>
          </p:nvSpPr>
          <p:spPr>
            <a:xfrm>
              <a:off x="3112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44" name="Rectangle 17743"/>
            <p:cNvSpPr/>
            <p:nvPr/>
          </p:nvSpPr>
          <p:spPr>
            <a:xfrm>
              <a:off x="3611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45" name="Rectangle 17744"/>
            <p:cNvSpPr/>
            <p:nvPr/>
          </p:nvSpPr>
          <p:spPr>
            <a:xfrm>
              <a:off x="4114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46" name="Rectangle 17745"/>
            <p:cNvSpPr/>
            <p:nvPr/>
          </p:nvSpPr>
          <p:spPr>
            <a:xfrm>
              <a:off x="4609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47" name="Rectangle 17746"/>
            <p:cNvSpPr/>
            <p:nvPr/>
          </p:nvSpPr>
          <p:spPr>
            <a:xfrm>
              <a:off x="5108" y="3386"/>
              <a:ext cx="494" cy="363"/>
            </a:xfrm>
            <a:prstGeom prst="rect">
              <a:avLst/>
            </a:prstGeom>
            <a:solidFill>
              <a:srgbClr val="FF66CC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48" name="Rectangle 17747"/>
            <p:cNvSpPr/>
            <p:nvPr/>
          </p:nvSpPr>
          <p:spPr>
            <a:xfrm>
              <a:off x="613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49" name="Rectangle 17748"/>
            <p:cNvSpPr/>
            <p:nvPr/>
          </p:nvSpPr>
          <p:spPr>
            <a:xfrm>
              <a:off x="1066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50" name="Rectangle 17749"/>
            <p:cNvSpPr/>
            <p:nvPr/>
          </p:nvSpPr>
          <p:spPr>
            <a:xfrm>
              <a:off x="1519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51" name="Rectangle 17750"/>
            <p:cNvSpPr/>
            <p:nvPr/>
          </p:nvSpPr>
          <p:spPr>
            <a:xfrm>
              <a:off x="1974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52" name="Rectangle 17751"/>
            <p:cNvSpPr/>
            <p:nvPr/>
          </p:nvSpPr>
          <p:spPr>
            <a:xfrm>
              <a:off x="2427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53" name="Rectangle 17752"/>
            <p:cNvSpPr/>
            <p:nvPr/>
          </p:nvSpPr>
          <p:spPr>
            <a:xfrm>
              <a:off x="2880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54" name="Rectangle 17753"/>
            <p:cNvSpPr/>
            <p:nvPr/>
          </p:nvSpPr>
          <p:spPr>
            <a:xfrm>
              <a:off x="3335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55" name="Rectangle 17754"/>
            <p:cNvSpPr/>
            <p:nvPr/>
          </p:nvSpPr>
          <p:spPr>
            <a:xfrm>
              <a:off x="3788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56" name="Rectangle 17755"/>
            <p:cNvSpPr/>
            <p:nvPr/>
          </p:nvSpPr>
          <p:spPr>
            <a:xfrm>
              <a:off x="4241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57" name="Rectangle 17756"/>
            <p:cNvSpPr/>
            <p:nvPr/>
          </p:nvSpPr>
          <p:spPr>
            <a:xfrm>
              <a:off x="4696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58" name="Rectangle 17757"/>
            <p:cNvSpPr/>
            <p:nvPr/>
          </p:nvSpPr>
          <p:spPr>
            <a:xfrm>
              <a:off x="5149" y="3747"/>
              <a:ext cx="453" cy="363"/>
            </a:xfrm>
            <a:prstGeom prst="rect">
              <a:avLst/>
            </a:prstGeom>
            <a:solidFill>
              <a:srgbClr val="FF3399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graphicFrame>
          <p:nvGraphicFramePr>
            <p:cNvPr id="17759" name="Content Placeholder 17758"/>
            <p:cNvGraphicFramePr/>
            <p:nvPr>
              <p:ph sz="quarter" idx="2"/>
            </p:nvPr>
          </p:nvGraphicFramePr>
          <p:xfrm>
            <a:off x="1423" y="164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5" name="" r:id="rId46" imgW="152400" imgH="393065" progId="Equation.3">
                    <p:embed/>
                  </p:oleObj>
                </mc:Choice>
                <mc:Fallback>
                  <p:oleObj name="" r:id="rId46" imgW="152400" imgH="393065" progId="Equation.3">
                    <p:embed/>
                    <p:pic>
                      <p:nvPicPr>
                        <p:cNvPr id="0" name="Picture 3124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423" y="164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760" name="Text Box 17759"/>
            <p:cNvSpPr txBox="1"/>
            <p:nvPr/>
          </p:nvSpPr>
          <p:spPr>
            <a:xfrm>
              <a:off x="891" y="174"/>
              <a:ext cx="253" cy="508"/>
            </a:xfrm>
            <a:prstGeom prst="rect">
              <a:avLst/>
            </a:prstGeom>
            <a:solidFill>
              <a:srgbClr val="FFFFCC"/>
            </a:solidFill>
            <a:ln w="28575">
              <a:noFill/>
            </a:ln>
          </p:spPr>
          <p:txBody>
            <a:bodyPr wrap="none" anchor="t" anchorCtr="0">
              <a:spAutoFit/>
            </a:bodyPr>
            <a:p/>
          </p:txBody>
        </p:sp>
        <p:sp>
          <p:nvSpPr>
            <p:cNvPr id="17761" name="Text Box 17760"/>
            <p:cNvSpPr txBox="1"/>
            <p:nvPr/>
          </p:nvSpPr>
          <p:spPr>
            <a:xfrm>
              <a:off x="1256" y="130"/>
              <a:ext cx="253" cy="50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anchor="t" anchorCtr="0">
              <a:spAutoFit/>
            </a:bodyPr>
            <a:p/>
          </p:txBody>
        </p:sp>
        <p:sp>
          <p:nvSpPr>
            <p:cNvPr id="17762" name="Text Box 17761"/>
            <p:cNvSpPr txBox="1"/>
            <p:nvPr/>
          </p:nvSpPr>
          <p:spPr>
            <a:xfrm>
              <a:off x="1618" y="220"/>
              <a:ext cx="253" cy="50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anchor="t" anchorCtr="0">
              <a:spAutoFit/>
            </a:bodyPr>
            <a:p/>
          </p:txBody>
        </p:sp>
        <p:graphicFrame>
          <p:nvGraphicFramePr>
            <p:cNvPr id="17763" name="Object 17762"/>
            <p:cNvGraphicFramePr/>
            <p:nvPr/>
          </p:nvGraphicFramePr>
          <p:xfrm>
            <a:off x="1019" y="527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6" name="" r:id="rId47" imgW="139700" imgH="393700" progId="Equation.3">
                    <p:embed/>
                  </p:oleObj>
                </mc:Choice>
                <mc:Fallback>
                  <p:oleObj name="" r:id="rId47" imgW="139700" imgH="393700" progId="Equation.3">
                    <p:embed/>
                    <p:pic>
                      <p:nvPicPr>
                        <p:cNvPr id="0" name="Picture 3125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019" y="527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764" name="Object 17763"/>
            <p:cNvGraphicFramePr/>
            <p:nvPr/>
          </p:nvGraphicFramePr>
          <p:xfrm>
            <a:off x="433" y="2341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7" name="" r:id="rId48" imgW="139700" imgH="393700" progId="Equation.3">
                    <p:embed/>
                  </p:oleObj>
                </mc:Choice>
                <mc:Fallback>
                  <p:oleObj name="" r:id="rId48" imgW="139700" imgH="393700" progId="Equation.3">
                    <p:embed/>
                    <p:pic>
                      <p:nvPicPr>
                        <p:cNvPr id="0" name="Picture 3126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33" y="2341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765" name="Object 17764"/>
            <p:cNvGraphicFramePr/>
            <p:nvPr/>
          </p:nvGraphicFramePr>
          <p:xfrm>
            <a:off x="705" y="1252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8" name="" r:id="rId49" imgW="139700" imgH="393700" progId="Equation.3">
                    <p:embed/>
                  </p:oleObj>
                </mc:Choice>
                <mc:Fallback>
                  <p:oleObj name="" r:id="rId49" imgW="139700" imgH="393700" progId="Equation.3">
                    <p:embed/>
                    <p:pic>
                      <p:nvPicPr>
                        <p:cNvPr id="0" name="Picture 3127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05" y="1252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766" name="Object 17765"/>
            <p:cNvGraphicFramePr/>
            <p:nvPr/>
          </p:nvGraphicFramePr>
          <p:xfrm>
            <a:off x="520" y="1979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9" name="" r:id="rId50" imgW="152400" imgH="393065" progId="Equation.3">
                    <p:embed/>
                  </p:oleObj>
                </mc:Choice>
                <mc:Fallback>
                  <p:oleObj name="" r:id="rId50" imgW="152400" imgH="393065" progId="Equation.3">
                    <p:embed/>
                    <p:pic>
                      <p:nvPicPr>
                        <p:cNvPr id="0" name="Picture 3128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520" y="1979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767" name="Object 17766"/>
            <p:cNvGraphicFramePr/>
            <p:nvPr/>
          </p:nvGraphicFramePr>
          <p:xfrm>
            <a:off x="789" y="889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0" name="" r:id="rId51" imgW="152400" imgH="393065" progId="Equation.3">
                    <p:embed/>
                  </p:oleObj>
                </mc:Choice>
                <mc:Fallback>
                  <p:oleObj name="" r:id="rId51" imgW="152400" imgH="393065" progId="Equation.3">
                    <p:embed/>
                    <p:pic>
                      <p:nvPicPr>
                        <p:cNvPr id="0" name="Picture 3129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789" y="889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768" name="Rectangle 17767"/>
            <p:cNvSpPr/>
            <p:nvPr/>
          </p:nvSpPr>
          <p:spPr>
            <a:xfrm>
              <a:off x="159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69" name="Rectangle 17768"/>
            <p:cNvSpPr/>
            <p:nvPr/>
          </p:nvSpPr>
          <p:spPr>
            <a:xfrm>
              <a:off x="1066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70" name="Rectangle 17769"/>
            <p:cNvSpPr/>
            <p:nvPr/>
          </p:nvSpPr>
          <p:spPr>
            <a:xfrm>
              <a:off x="1973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71" name="Rectangle 17770"/>
            <p:cNvSpPr/>
            <p:nvPr/>
          </p:nvSpPr>
          <p:spPr>
            <a:xfrm>
              <a:off x="2880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72" name="Rectangle 17771"/>
            <p:cNvSpPr/>
            <p:nvPr/>
          </p:nvSpPr>
          <p:spPr>
            <a:xfrm>
              <a:off x="3787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773" name="Rectangle 17772"/>
            <p:cNvSpPr/>
            <p:nvPr/>
          </p:nvSpPr>
          <p:spPr>
            <a:xfrm>
              <a:off x="4695" y="1570"/>
              <a:ext cx="907" cy="363"/>
            </a:xfrm>
            <a:prstGeom prst="rect">
              <a:avLst/>
            </a:prstGeom>
            <a:solidFill>
              <a:srgbClr val="FFFF66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graphicFrame>
          <p:nvGraphicFramePr>
            <p:cNvPr id="17774" name="Object 17773"/>
            <p:cNvGraphicFramePr/>
            <p:nvPr/>
          </p:nvGraphicFramePr>
          <p:xfrm>
            <a:off x="561" y="1616"/>
            <a:ext cx="9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1" name="" r:id="rId52" imgW="152400" imgH="393065" progId="Equation.3">
                    <p:embed/>
                  </p:oleObj>
                </mc:Choice>
                <mc:Fallback>
                  <p:oleObj name="" r:id="rId52" imgW="152400" imgH="393065" progId="Equation.3">
                    <p:embed/>
                    <p:pic>
                      <p:nvPicPr>
                        <p:cNvPr id="0" name="Picture 3130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561" y="1616"/>
                          <a:ext cx="96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775" name="Object 17774"/>
            <p:cNvGraphicFramePr/>
            <p:nvPr/>
          </p:nvGraphicFramePr>
          <p:xfrm>
            <a:off x="365" y="3066"/>
            <a:ext cx="12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2" name="" r:id="rId53" imgW="203200" imgH="393065" progId="Equation.3">
                    <p:embed/>
                  </p:oleObj>
                </mc:Choice>
                <mc:Fallback>
                  <p:oleObj name="" r:id="rId53" imgW="203200" imgH="393065" progId="Equation.3">
                    <p:embed/>
                    <p:pic>
                      <p:nvPicPr>
                        <p:cNvPr id="0" name="Picture 3131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365" y="3066"/>
                          <a:ext cx="12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776" name="Object 17775"/>
            <p:cNvGraphicFramePr/>
            <p:nvPr/>
          </p:nvGraphicFramePr>
          <p:xfrm>
            <a:off x="431" y="2704"/>
            <a:ext cx="8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3" name="" r:id="rId54" imgW="139700" imgH="393700" progId="Equation.3">
                    <p:embed/>
                  </p:oleObj>
                </mc:Choice>
                <mc:Fallback>
                  <p:oleObj name="" r:id="rId54" imgW="139700" imgH="393700" progId="Equation.3">
                    <p:embed/>
                    <p:pic>
                      <p:nvPicPr>
                        <p:cNvPr id="0" name="Picture 3132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431" y="2704"/>
                          <a:ext cx="8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777" name="Object 17776"/>
            <p:cNvGraphicFramePr/>
            <p:nvPr/>
          </p:nvGraphicFramePr>
          <p:xfrm>
            <a:off x="320" y="3792"/>
            <a:ext cx="12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4" name="" r:id="rId55" imgW="203200" imgH="393065" progId="Equation.3">
                    <p:embed/>
                  </p:oleObj>
                </mc:Choice>
                <mc:Fallback>
                  <p:oleObj name="" r:id="rId55" imgW="203200" imgH="393065" progId="Equation.3">
                    <p:embed/>
                    <p:pic>
                      <p:nvPicPr>
                        <p:cNvPr id="0" name="Picture 3133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320" y="3792"/>
                          <a:ext cx="128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778" name="Object 17777"/>
            <p:cNvGraphicFramePr/>
            <p:nvPr/>
          </p:nvGraphicFramePr>
          <p:xfrm>
            <a:off x="369" y="3430"/>
            <a:ext cx="12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5" name="" r:id="rId56" imgW="190500" imgH="393700" progId="Equation.3">
                    <p:embed/>
                  </p:oleObj>
                </mc:Choice>
                <mc:Fallback>
                  <p:oleObj name="" r:id="rId56" imgW="190500" imgH="393700" progId="Equation.3">
                    <p:embed/>
                    <p:pic>
                      <p:nvPicPr>
                        <p:cNvPr id="0" name="Picture 3134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369" y="3430"/>
                          <a:ext cx="120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WPS Presentation</Application>
  <PresentationFormat>On-screen Show</PresentationFormat>
  <Paragraphs>24</Paragraphs>
  <Slides>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60</vt:i4>
      </vt:variant>
      <vt:variant>
        <vt:lpstr>幻灯片标题</vt:lpstr>
      </vt:variant>
      <vt:variant>
        <vt:i4>5</vt:i4>
      </vt:variant>
    </vt:vector>
  </HeadingPairs>
  <TitlesOfParts>
    <vt:vector size="73" baseType="lpstr">
      <vt:lpstr>Arial</vt:lpstr>
      <vt:lpstr>SimSun</vt:lpstr>
      <vt:lpstr>Wingdings</vt:lpstr>
      <vt:lpstr>微软雅黑</vt:lpstr>
      <vt:lpstr>Monospace</vt:lpstr>
      <vt:lpstr>Arial Unicode MS</vt:lpstr>
      <vt:lpstr>Calibri</vt:lpstr>
      <vt:lpstr>Default Design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Fee</dc:creator>
  <cp:lastModifiedBy>mathssite.com</cp:lastModifiedBy>
  <cp:revision>12</cp:revision>
  <dcterms:created xsi:type="dcterms:W3CDTF">2019-04-12T18:50:33Z</dcterms:created>
  <dcterms:modified xsi:type="dcterms:W3CDTF">2019-04-12T18:50:33Z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