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1" r:id="rId7"/>
  </p:sldIdLst>
  <p:sldSz cx="9906000" cy="6858000" type="A4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930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6" Type="http://schemas.openxmlformats.org/officeDocument/2006/relationships/image" Target="../media/image36.wmf"/><Relationship Id="rId35" Type="http://schemas.openxmlformats.org/officeDocument/2006/relationships/image" Target="../media/image35.wmf"/><Relationship Id="rId34" Type="http://schemas.openxmlformats.org/officeDocument/2006/relationships/image" Target="../media/image34.wmf"/><Relationship Id="rId33" Type="http://schemas.openxmlformats.org/officeDocument/2006/relationships/image" Target="../media/image33.wmf"/><Relationship Id="rId32" Type="http://schemas.openxmlformats.org/officeDocument/2006/relationships/image" Target="../media/image32.wmf"/><Relationship Id="rId31" Type="http://schemas.openxmlformats.org/officeDocument/2006/relationships/image" Target="../media/image31.wmf"/><Relationship Id="rId30" Type="http://schemas.openxmlformats.org/officeDocument/2006/relationships/image" Target="../media/image30.wmf"/><Relationship Id="rId3" Type="http://schemas.openxmlformats.org/officeDocument/2006/relationships/image" Target="../media/image3.wmf"/><Relationship Id="rId29" Type="http://schemas.openxmlformats.org/officeDocument/2006/relationships/image" Target="../media/image29.wmf"/><Relationship Id="rId28" Type="http://schemas.openxmlformats.org/officeDocument/2006/relationships/image" Target="../media/image28.wmf"/><Relationship Id="rId27" Type="http://schemas.openxmlformats.org/officeDocument/2006/relationships/image" Target="../media/image27.wmf"/><Relationship Id="rId26" Type="http://schemas.openxmlformats.org/officeDocument/2006/relationships/image" Target="../media/image26.wmf"/><Relationship Id="rId25" Type="http://schemas.openxmlformats.org/officeDocument/2006/relationships/image" Target="../media/image25.wmf"/><Relationship Id="rId24" Type="http://schemas.openxmlformats.org/officeDocument/2006/relationships/image" Target="../media/image24.wmf"/><Relationship Id="rId23" Type="http://schemas.openxmlformats.org/officeDocument/2006/relationships/image" Target="../media/image23.wmf"/><Relationship Id="rId22" Type="http://schemas.openxmlformats.org/officeDocument/2006/relationships/image" Target="../media/image22.wmf"/><Relationship Id="rId21" Type="http://schemas.openxmlformats.org/officeDocument/2006/relationships/image" Target="../media/image21.wmf"/><Relationship Id="rId20" Type="http://schemas.openxmlformats.org/officeDocument/2006/relationships/image" Target="../media/image20.wmf"/><Relationship Id="rId2" Type="http://schemas.openxmlformats.org/officeDocument/2006/relationships/image" Target="../media/image2.wmf"/><Relationship Id="rId19" Type="http://schemas.openxmlformats.org/officeDocument/2006/relationships/image" Target="../media/image19.wmf"/><Relationship Id="rId18" Type="http://schemas.openxmlformats.org/officeDocument/2006/relationships/image" Target="../media/image18.wmf"/><Relationship Id="rId17" Type="http://schemas.openxmlformats.org/officeDocument/2006/relationships/image" Target="../media/image17.wmf"/><Relationship Id="rId16" Type="http://schemas.openxmlformats.org/officeDocument/2006/relationships/image" Target="../media/image16.wmf"/><Relationship Id="rId15" Type="http://schemas.openxmlformats.org/officeDocument/2006/relationships/image" Target="../media/image15.wmf"/><Relationship Id="rId14" Type="http://schemas.openxmlformats.org/officeDocument/2006/relationships/image" Target="../media/image14.wmf"/><Relationship Id="rId13" Type="http://schemas.openxmlformats.org/officeDocument/2006/relationships/image" Target="../media/image13.wmf"/><Relationship Id="rId12" Type="http://schemas.openxmlformats.org/officeDocument/2006/relationships/image" Target="../media/image1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8" Type="http://schemas.openxmlformats.org/officeDocument/2006/relationships/image" Target="../media/image7.wmf"/><Relationship Id="rId7" Type="http://schemas.openxmlformats.org/officeDocument/2006/relationships/image" Target="../media/image6.wmf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3" Type="http://schemas.openxmlformats.org/officeDocument/2006/relationships/image" Target="../media/image2.wmf"/><Relationship Id="rId2" Type="http://schemas.openxmlformats.org/officeDocument/2006/relationships/image" Target="../media/image32.wmf"/><Relationship Id="rId10" Type="http://schemas.openxmlformats.org/officeDocument/2006/relationships/image" Target="../media/image9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45.wmf"/><Relationship Id="rId8" Type="http://schemas.openxmlformats.org/officeDocument/2006/relationships/image" Target="../media/image44.wmf"/><Relationship Id="rId7" Type="http://schemas.openxmlformats.org/officeDocument/2006/relationships/image" Target="../media/image43.wmf"/><Relationship Id="rId67" Type="http://schemas.openxmlformats.org/officeDocument/2006/relationships/image" Target="../media/image103.wmf"/><Relationship Id="rId66" Type="http://schemas.openxmlformats.org/officeDocument/2006/relationships/image" Target="../media/image102.wmf"/><Relationship Id="rId65" Type="http://schemas.openxmlformats.org/officeDocument/2006/relationships/image" Target="../media/image101.wmf"/><Relationship Id="rId64" Type="http://schemas.openxmlformats.org/officeDocument/2006/relationships/image" Target="../media/image100.wmf"/><Relationship Id="rId63" Type="http://schemas.openxmlformats.org/officeDocument/2006/relationships/image" Target="../media/image99.wmf"/><Relationship Id="rId62" Type="http://schemas.openxmlformats.org/officeDocument/2006/relationships/image" Target="../media/image98.wmf"/><Relationship Id="rId61" Type="http://schemas.openxmlformats.org/officeDocument/2006/relationships/image" Target="../media/image97.wmf"/><Relationship Id="rId60" Type="http://schemas.openxmlformats.org/officeDocument/2006/relationships/image" Target="../media/image96.wmf"/><Relationship Id="rId6" Type="http://schemas.openxmlformats.org/officeDocument/2006/relationships/image" Target="../media/image42.wmf"/><Relationship Id="rId59" Type="http://schemas.openxmlformats.org/officeDocument/2006/relationships/image" Target="../media/image95.wmf"/><Relationship Id="rId58" Type="http://schemas.openxmlformats.org/officeDocument/2006/relationships/image" Target="../media/image94.wmf"/><Relationship Id="rId57" Type="http://schemas.openxmlformats.org/officeDocument/2006/relationships/image" Target="../media/image93.wmf"/><Relationship Id="rId56" Type="http://schemas.openxmlformats.org/officeDocument/2006/relationships/image" Target="../media/image92.wmf"/><Relationship Id="rId55" Type="http://schemas.openxmlformats.org/officeDocument/2006/relationships/image" Target="../media/image91.wmf"/><Relationship Id="rId54" Type="http://schemas.openxmlformats.org/officeDocument/2006/relationships/image" Target="../media/image90.wmf"/><Relationship Id="rId53" Type="http://schemas.openxmlformats.org/officeDocument/2006/relationships/image" Target="../media/image89.wmf"/><Relationship Id="rId52" Type="http://schemas.openxmlformats.org/officeDocument/2006/relationships/image" Target="../media/image88.wmf"/><Relationship Id="rId51" Type="http://schemas.openxmlformats.org/officeDocument/2006/relationships/image" Target="../media/image87.wmf"/><Relationship Id="rId50" Type="http://schemas.openxmlformats.org/officeDocument/2006/relationships/image" Target="../media/image86.wmf"/><Relationship Id="rId5" Type="http://schemas.openxmlformats.org/officeDocument/2006/relationships/image" Target="../media/image41.wmf"/><Relationship Id="rId49" Type="http://schemas.openxmlformats.org/officeDocument/2006/relationships/image" Target="../media/image85.wmf"/><Relationship Id="rId48" Type="http://schemas.openxmlformats.org/officeDocument/2006/relationships/image" Target="../media/image84.wmf"/><Relationship Id="rId47" Type="http://schemas.openxmlformats.org/officeDocument/2006/relationships/image" Target="../media/image83.wmf"/><Relationship Id="rId46" Type="http://schemas.openxmlformats.org/officeDocument/2006/relationships/image" Target="../media/image82.wmf"/><Relationship Id="rId45" Type="http://schemas.openxmlformats.org/officeDocument/2006/relationships/image" Target="../media/image81.wmf"/><Relationship Id="rId44" Type="http://schemas.openxmlformats.org/officeDocument/2006/relationships/image" Target="../media/image80.wmf"/><Relationship Id="rId43" Type="http://schemas.openxmlformats.org/officeDocument/2006/relationships/image" Target="../media/image79.wmf"/><Relationship Id="rId42" Type="http://schemas.openxmlformats.org/officeDocument/2006/relationships/image" Target="../media/image78.wmf"/><Relationship Id="rId41" Type="http://schemas.openxmlformats.org/officeDocument/2006/relationships/image" Target="../media/image77.wmf"/><Relationship Id="rId40" Type="http://schemas.openxmlformats.org/officeDocument/2006/relationships/image" Target="../media/image76.wmf"/><Relationship Id="rId4" Type="http://schemas.openxmlformats.org/officeDocument/2006/relationships/image" Target="../media/image40.wmf"/><Relationship Id="rId39" Type="http://schemas.openxmlformats.org/officeDocument/2006/relationships/image" Target="../media/image75.wmf"/><Relationship Id="rId38" Type="http://schemas.openxmlformats.org/officeDocument/2006/relationships/image" Target="../media/image74.wmf"/><Relationship Id="rId37" Type="http://schemas.openxmlformats.org/officeDocument/2006/relationships/image" Target="../media/image73.wmf"/><Relationship Id="rId36" Type="http://schemas.openxmlformats.org/officeDocument/2006/relationships/image" Target="../media/image72.wmf"/><Relationship Id="rId35" Type="http://schemas.openxmlformats.org/officeDocument/2006/relationships/image" Target="../media/image71.wmf"/><Relationship Id="rId34" Type="http://schemas.openxmlformats.org/officeDocument/2006/relationships/image" Target="../media/image70.wmf"/><Relationship Id="rId33" Type="http://schemas.openxmlformats.org/officeDocument/2006/relationships/image" Target="../media/image69.wmf"/><Relationship Id="rId32" Type="http://schemas.openxmlformats.org/officeDocument/2006/relationships/image" Target="../media/image68.wmf"/><Relationship Id="rId31" Type="http://schemas.openxmlformats.org/officeDocument/2006/relationships/image" Target="../media/image67.wmf"/><Relationship Id="rId30" Type="http://schemas.openxmlformats.org/officeDocument/2006/relationships/image" Target="../media/image66.wmf"/><Relationship Id="rId3" Type="http://schemas.openxmlformats.org/officeDocument/2006/relationships/image" Target="../media/image39.wmf"/><Relationship Id="rId29" Type="http://schemas.openxmlformats.org/officeDocument/2006/relationships/image" Target="../media/image65.wmf"/><Relationship Id="rId28" Type="http://schemas.openxmlformats.org/officeDocument/2006/relationships/image" Target="../media/image64.wmf"/><Relationship Id="rId27" Type="http://schemas.openxmlformats.org/officeDocument/2006/relationships/image" Target="../media/image63.wmf"/><Relationship Id="rId26" Type="http://schemas.openxmlformats.org/officeDocument/2006/relationships/image" Target="../media/image62.wmf"/><Relationship Id="rId25" Type="http://schemas.openxmlformats.org/officeDocument/2006/relationships/image" Target="../media/image61.wmf"/><Relationship Id="rId24" Type="http://schemas.openxmlformats.org/officeDocument/2006/relationships/image" Target="../media/image60.wmf"/><Relationship Id="rId23" Type="http://schemas.openxmlformats.org/officeDocument/2006/relationships/image" Target="../media/image59.wmf"/><Relationship Id="rId22" Type="http://schemas.openxmlformats.org/officeDocument/2006/relationships/image" Target="../media/image58.wmf"/><Relationship Id="rId21" Type="http://schemas.openxmlformats.org/officeDocument/2006/relationships/image" Target="../media/image57.wmf"/><Relationship Id="rId20" Type="http://schemas.openxmlformats.org/officeDocument/2006/relationships/image" Target="../media/image56.wmf"/><Relationship Id="rId2" Type="http://schemas.openxmlformats.org/officeDocument/2006/relationships/image" Target="../media/image38.wmf"/><Relationship Id="rId19" Type="http://schemas.openxmlformats.org/officeDocument/2006/relationships/image" Target="../media/image55.wmf"/><Relationship Id="rId18" Type="http://schemas.openxmlformats.org/officeDocument/2006/relationships/image" Target="../media/image54.wmf"/><Relationship Id="rId17" Type="http://schemas.openxmlformats.org/officeDocument/2006/relationships/image" Target="../media/image53.wmf"/><Relationship Id="rId16" Type="http://schemas.openxmlformats.org/officeDocument/2006/relationships/image" Target="../media/image52.wmf"/><Relationship Id="rId15" Type="http://schemas.openxmlformats.org/officeDocument/2006/relationships/image" Target="../media/image51.wmf"/><Relationship Id="rId14" Type="http://schemas.openxmlformats.org/officeDocument/2006/relationships/image" Target="../media/image50.wmf"/><Relationship Id="rId13" Type="http://schemas.openxmlformats.org/officeDocument/2006/relationships/image" Target="../media/image49.wmf"/><Relationship Id="rId12" Type="http://schemas.openxmlformats.org/officeDocument/2006/relationships/image" Target="../media/image48.wmf"/><Relationship Id="rId11" Type="http://schemas.openxmlformats.org/officeDocument/2006/relationships/image" Target="../media/image47.wmf"/><Relationship Id="rId10" Type="http://schemas.openxmlformats.org/officeDocument/2006/relationships/image" Target="../media/image46.wmf"/><Relationship Id="rId1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pPr fontAlgn="base"/>
            <a:r>
              <a:rPr lang="en-US" sz="4875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5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pPr fontAlgn="base"/>
            <a:r>
              <a:rPr lang="en-US" sz="1950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57341" cy="5851525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8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pPr fontAlgn="base"/>
            <a:r>
              <a:rPr lang="en-US" sz="4875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3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z="1950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68546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2154" y="1600200"/>
            <a:ext cx="4368546" cy="4525963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5"/>
            <a:ext cx="8543925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5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 fontAlgn="base"/>
            <a:r>
              <a:rPr lang="en-US" sz="1950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5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 fontAlgn="base"/>
            <a:r>
              <a:rPr lang="en-US" sz="1950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5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z="2275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z="1950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z="1625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z="1625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40"/>
            </a:lvl2pPr>
            <a:lvl3pPr marL="742950" indent="0">
              <a:buNone/>
              <a:defRPr sz="975"/>
            </a:lvl3pPr>
            <a:lvl4pPr marL="1114425" indent="0">
              <a:buNone/>
              <a:defRPr sz="815"/>
            </a:lvl4pPr>
            <a:lvl5pPr marL="1485900" indent="0">
              <a:buNone/>
              <a:defRPr sz="815"/>
            </a:lvl5pPr>
            <a:lvl6pPr marL="1857375" indent="0">
              <a:buNone/>
              <a:defRPr sz="815"/>
            </a:lvl6pPr>
            <a:lvl7pPr marL="2228850" indent="0">
              <a:buNone/>
              <a:defRPr sz="815"/>
            </a:lvl7pPr>
            <a:lvl8pPr marL="2600325" indent="0">
              <a:buNone/>
              <a:defRPr sz="815"/>
            </a:lvl8pPr>
            <a:lvl9pPr marL="2971800" indent="0">
              <a:buNone/>
              <a:defRPr sz="815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5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40"/>
            </a:lvl2pPr>
            <a:lvl3pPr marL="742950" indent="0">
              <a:buNone/>
              <a:defRPr sz="975"/>
            </a:lvl3pPr>
            <a:lvl4pPr marL="1114425" indent="0">
              <a:buNone/>
              <a:defRPr sz="815"/>
            </a:lvl4pPr>
            <a:lvl5pPr marL="1485900" indent="0">
              <a:buNone/>
              <a:defRPr sz="815"/>
            </a:lvl5pPr>
            <a:lvl6pPr marL="1857375" indent="0">
              <a:buNone/>
              <a:defRPr sz="815"/>
            </a:lvl6pPr>
            <a:lvl7pPr marL="2228850" indent="0">
              <a:buNone/>
              <a:defRPr sz="815"/>
            </a:lvl7pPr>
            <a:lvl8pPr marL="2600325" indent="0">
              <a:buNone/>
              <a:defRPr sz="815"/>
            </a:lvl8pPr>
            <a:lvl9pPr marL="2971800" indent="0">
              <a:buNone/>
              <a:defRPr sz="815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en-GB" strike="noStrike" noProof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GB" dirty="0"/>
              <a:t>Click to edit Master title style</a:t>
            </a:r>
            <a:endParaRPr lang="en-GB"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en-GB" dirty="0"/>
              <a:t>Click to edit Master text styles</a:t>
            </a:r>
            <a:endParaRPr lang="en-GB" dirty="0"/>
          </a:p>
          <a:p>
            <a:pPr lvl="1"/>
            <a:r>
              <a:rPr lang="en-GB" dirty="0"/>
              <a:t>Second level</a:t>
            </a:r>
            <a:endParaRPr lang="en-GB" dirty="0"/>
          </a:p>
          <a:p>
            <a:pPr lvl="2"/>
            <a:r>
              <a:rPr lang="en-GB" dirty="0"/>
              <a:t>Third level</a:t>
            </a:r>
            <a:endParaRPr lang="en-GB" dirty="0"/>
          </a:p>
          <a:p>
            <a:pPr lvl="3"/>
            <a:r>
              <a:rPr lang="en-GB" dirty="0"/>
              <a:t>Fourth level</a:t>
            </a:r>
            <a:endParaRPr lang="en-GB" dirty="0"/>
          </a:p>
          <a:p>
            <a:pPr lvl="4"/>
            <a:r>
              <a:rPr lang="en-GB" dirty="0"/>
              <a:t>Fifth level</a:t>
            </a:r>
            <a:endParaRPr lang="en-GB"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en-GB" strike="noStrike" noProof="1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en-GB" strike="noStrike" noProof="1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en-GB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GB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5" Type="http://schemas.openxmlformats.org/officeDocument/2006/relationships/vmlDrawing" Target="../drawings/vmlDrawing1.vml"/><Relationship Id="rId74" Type="http://schemas.openxmlformats.org/officeDocument/2006/relationships/slideLayout" Target="../slideLayouts/slideLayout7.xml"/><Relationship Id="rId73" Type="http://schemas.openxmlformats.org/officeDocument/2006/relationships/tags" Target="../tags/tag2.xml"/><Relationship Id="rId72" Type="http://schemas.openxmlformats.org/officeDocument/2006/relationships/image" Target="../media/image36.wmf"/><Relationship Id="rId71" Type="http://schemas.openxmlformats.org/officeDocument/2006/relationships/oleObject" Target="../embeddings/oleObject36.bin"/><Relationship Id="rId70" Type="http://schemas.openxmlformats.org/officeDocument/2006/relationships/image" Target="../media/image35.wmf"/><Relationship Id="rId7" Type="http://schemas.openxmlformats.org/officeDocument/2006/relationships/oleObject" Target="../embeddings/oleObject4.bin"/><Relationship Id="rId69" Type="http://schemas.openxmlformats.org/officeDocument/2006/relationships/oleObject" Target="../embeddings/oleObject35.bin"/><Relationship Id="rId68" Type="http://schemas.openxmlformats.org/officeDocument/2006/relationships/image" Target="../media/image34.wmf"/><Relationship Id="rId67" Type="http://schemas.openxmlformats.org/officeDocument/2006/relationships/oleObject" Target="../embeddings/oleObject34.bin"/><Relationship Id="rId66" Type="http://schemas.openxmlformats.org/officeDocument/2006/relationships/image" Target="../media/image33.wmf"/><Relationship Id="rId65" Type="http://schemas.openxmlformats.org/officeDocument/2006/relationships/oleObject" Target="../embeddings/oleObject33.bin"/><Relationship Id="rId64" Type="http://schemas.openxmlformats.org/officeDocument/2006/relationships/image" Target="../media/image32.wmf"/><Relationship Id="rId63" Type="http://schemas.openxmlformats.org/officeDocument/2006/relationships/oleObject" Target="../embeddings/oleObject32.bin"/><Relationship Id="rId62" Type="http://schemas.openxmlformats.org/officeDocument/2006/relationships/image" Target="../media/image31.wmf"/><Relationship Id="rId61" Type="http://schemas.openxmlformats.org/officeDocument/2006/relationships/oleObject" Target="../embeddings/oleObject31.bin"/><Relationship Id="rId60" Type="http://schemas.openxmlformats.org/officeDocument/2006/relationships/image" Target="../media/image30.wmf"/><Relationship Id="rId6" Type="http://schemas.openxmlformats.org/officeDocument/2006/relationships/image" Target="../media/image3.wmf"/><Relationship Id="rId59" Type="http://schemas.openxmlformats.org/officeDocument/2006/relationships/oleObject" Target="../embeddings/oleObject30.bin"/><Relationship Id="rId58" Type="http://schemas.openxmlformats.org/officeDocument/2006/relationships/image" Target="../media/image29.wmf"/><Relationship Id="rId57" Type="http://schemas.openxmlformats.org/officeDocument/2006/relationships/oleObject" Target="../embeddings/oleObject29.bin"/><Relationship Id="rId56" Type="http://schemas.openxmlformats.org/officeDocument/2006/relationships/image" Target="../media/image28.wmf"/><Relationship Id="rId55" Type="http://schemas.openxmlformats.org/officeDocument/2006/relationships/oleObject" Target="../embeddings/oleObject28.bin"/><Relationship Id="rId54" Type="http://schemas.openxmlformats.org/officeDocument/2006/relationships/image" Target="../media/image27.wmf"/><Relationship Id="rId53" Type="http://schemas.openxmlformats.org/officeDocument/2006/relationships/oleObject" Target="../embeddings/oleObject27.bin"/><Relationship Id="rId52" Type="http://schemas.openxmlformats.org/officeDocument/2006/relationships/image" Target="../media/image26.wmf"/><Relationship Id="rId51" Type="http://schemas.openxmlformats.org/officeDocument/2006/relationships/oleObject" Target="../embeddings/oleObject26.bin"/><Relationship Id="rId50" Type="http://schemas.openxmlformats.org/officeDocument/2006/relationships/image" Target="../media/image25.wmf"/><Relationship Id="rId5" Type="http://schemas.openxmlformats.org/officeDocument/2006/relationships/oleObject" Target="../embeddings/oleObject3.bin"/><Relationship Id="rId49" Type="http://schemas.openxmlformats.org/officeDocument/2006/relationships/oleObject" Target="../embeddings/oleObject25.bin"/><Relationship Id="rId48" Type="http://schemas.openxmlformats.org/officeDocument/2006/relationships/image" Target="../media/image24.wmf"/><Relationship Id="rId47" Type="http://schemas.openxmlformats.org/officeDocument/2006/relationships/oleObject" Target="../embeddings/oleObject24.bin"/><Relationship Id="rId46" Type="http://schemas.openxmlformats.org/officeDocument/2006/relationships/image" Target="../media/image23.wmf"/><Relationship Id="rId45" Type="http://schemas.openxmlformats.org/officeDocument/2006/relationships/oleObject" Target="../embeddings/oleObject23.bin"/><Relationship Id="rId44" Type="http://schemas.openxmlformats.org/officeDocument/2006/relationships/image" Target="../media/image22.wmf"/><Relationship Id="rId43" Type="http://schemas.openxmlformats.org/officeDocument/2006/relationships/oleObject" Target="../embeddings/oleObject22.bin"/><Relationship Id="rId42" Type="http://schemas.openxmlformats.org/officeDocument/2006/relationships/image" Target="../media/image21.wmf"/><Relationship Id="rId41" Type="http://schemas.openxmlformats.org/officeDocument/2006/relationships/oleObject" Target="../embeddings/oleObject21.bin"/><Relationship Id="rId40" Type="http://schemas.openxmlformats.org/officeDocument/2006/relationships/image" Target="../media/image20.wmf"/><Relationship Id="rId4" Type="http://schemas.openxmlformats.org/officeDocument/2006/relationships/image" Target="../media/image2.wmf"/><Relationship Id="rId39" Type="http://schemas.openxmlformats.org/officeDocument/2006/relationships/oleObject" Target="../embeddings/oleObject20.bin"/><Relationship Id="rId38" Type="http://schemas.openxmlformats.org/officeDocument/2006/relationships/image" Target="../media/image19.wmf"/><Relationship Id="rId37" Type="http://schemas.openxmlformats.org/officeDocument/2006/relationships/oleObject" Target="../embeddings/oleObject19.bin"/><Relationship Id="rId36" Type="http://schemas.openxmlformats.org/officeDocument/2006/relationships/image" Target="../media/image18.wmf"/><Relationship Id="rId35" Type="http://schemas.openxmlformats.org/officeDocument/2006/relationships/oleObject" Target="../embeddings/oleObject18.bin"/><Relationship Id="rId34" Type="http://schemas.openxmlformats.org/officeDocument/2006/relationships/image" Target="../media/image17.wmf"/><Relationship Id="rId33" Type="http://schemas.openxmlformats.org/officeDocument/2006/relationships/oleObject" Target="../embeddings/oleObject17.bin"/><Relationship Id="rId32" Type="http://schemas.openxmlformats.org/officeDocument/2006/relationships/image" Target="../media/image16.wmf"/><Relationship Id="rId31" Type="http://schemas.openxmlformats.org/officeDocument/2006/relationships/oleObject" Target="../embeddings/oleObject16.bin"/><Relationship Id="rId30" Type="http://schemas.openxmlformats.org/officeDocument/2006/relationships/image" Target="../media/image15.wmf"/><Relationship Id="rId3" Type="http://schemas.openxmlformats.org/officeDocument/2006/relationships/oleObject" Target="../embeddings/oleObject2.bin"/><Relationship Id="rId29" Type="http://schemas.openxmlformats.org/officeDocument/2006/relationships/oleObject" Target="../embeddings/oleObject15.bin"/><Relationship Id="rId28" Type="http://schemas.openxmlformats.org/officeDocument/2006/relationships/image" Target="../media/image14.wmf"/><Relationship Id="rId27" Type="http://schemas.openxmlformats.org/officeDocument/2006/relationships/oleObject" Target="../embeddings/oleObject14.bin"/><Relationship Id="rId26" Type="http://schemas.openxmlformats.org/officeDocument/2006/relationships/image" Target="../media/image13.wmf"/><Relationship Id="rId25" Type="http://schemas.openxmlformats.org/officeDocument/2006/relationships/oleObject" Target="../embeddings/oleObject13.bin"/><Relationship Id="rId24" Type="http://schemas.openxmlformats.org/officeDocument/2006/relationships/image" Target="../media/image12.wmf"/><Relationship Id="rId23" Type="http://schemas.openxmlformats.org/officeDocument/2006/relationships/oleObject" Target="../embeddings/oleObject12.bin"/><Relationship Id="rId22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0" Type="http://schemas.openxmlformats.org/officeDocument/2006/relationships/image" Target="../media/image10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10.bin"/><Relationship Id="rId18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1.bin"/><Relationship Id="rId8" Type="http://schemas.openxmlformats.org/officeDocument/2006/relationships/image" Target="../media/image3.wmf"/><Relationship Id="rId7" Type="http://schemas.openxmlformats.org/officeDocument/2006/relationships/oleObject" Target="../embeddings/oleObject40.bin"/><Relationship Id="rId6" Type="http://schemas.openxmlformats.org/officeDocument/2006/relationships/image" Target="../media/image2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2.wmf"/><Relationship Id="rId3" Type="http://schemas.openxmlformats.org/officeDocument/2006/relationships/oleObject" Target="../embeddings/oleObject38.bin"/><Relationship Id="rId23" Type="http://schemas.openxmlformats.org/officeDocument/2006/relationships/vmlDrawing" Target="../drawings/vmlDrawing2.vml"/><Relationship Id="rId22" Type="http://schemas.openxmlformats.org/officeDocument/2006/relationships/slideLayout" Target="../slideLayouts/slideLayout1.xml"/><Relationship Id="rId21" Type="http://schemas.openxmlformats.org/officeDocument/2006/relationships/tags" Target="../tags/tag3.xml"/><Relationship Id="rId20" Type="http://schemas.openxmlformats.org/officeDocument/2006/relationships/image" Target="../media/image9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46.bin"/><Relationship Id="rId18" Type="http://schemas.openxmlformats.org/officeDocument/2006/relationships/image" Target="../media/image8.wmf"/><Relationship Id="rId17" Type="http://schemas.openxmlformats.org/officeDocument/2006/relationships/oleObject" Target="../embeddings/oleObject45.bin"/><Relationship Id="rId16" Type="http://schemas.openxmlformats.org/officeDocument/2006/relationships/image" Target="../media/image7.wmf"/><Relationship Id="rId15" Type="http://schemas.openxmlformats.org/officeDocument/2006/relationships/oleObject" Target="../embeddings/oleObject44.bin"/><Relationship Id="rId14" Type="http://schemas.openxmlformats.org/officeDocument/2006/relationships/image" Target="../media/image6.wmf"/><Relationship Id="rId13" Type="http://schemas.openxmlformats.org/officeDocument/2006/relationships/oleObject" Target="../embeddings/oleObject43.bin"/><Relationship Id="rId12" Type="http://schemas.openxmlformats.org/officeDocument/2006/relationships/image" Target="../media/image5.wmf"/><Relationship Id="rId11" Type="http://schemas.openxmlformats.org/officeDocument/2006/relationships/oleObject" Target="../embeddings/oleObject42.bin"/><Relationship Id="rId10" Type="http://schemas.openxmlformats.org/officeDocument/2006/relationships/image" Target="../media/image4.wmf"/><Relationship Id="rId1" Type="http://schemas.openxmlformats.org/officeDocument/2006/relationships/oleObject" Target="../embeddings/oleObject3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99" Type="http://schemas.openxmlformats.org/officeDocument/2006/relationships/oleObject" Target="../embeddings/oleObject97.bin"/><Relationship Id="rId98" Type="http://schemas.openxmlformats.org/officeDocument/2006/relationships/image" Target="../media/image84.wmf"/><Relationship Id="rId97" Type="http://schemas.openxmlformats.org/officeDocument/2006/relationships/oleObject" Target="../embeddings/oleObject96.bin"/><Relationship Id="rId96" Type="http://schemas.openxmlformats.org/officeDocument/2006/relationships/image" Target="../media/image83.wmf"/><Relationship Id="rId95" Type="http://schemas.openxmlformats.org/officeDocument/2006/relationships/oleObject" Target="../embeddings/oleObject95.bin"/><Relationship Id="rId94" Type="http://schemas.openxmlformats.org/officeDocument/2006/relationships/oleObject" Target="../embeddings/oleObject94.bin"/><Relationship Id="rId93" Type="http://schemas.openxmlformats.org/officeDocument/2006/relationships/image" Target="../media/image82.wmf"/><Relationship Id="rId92" Type="http://schemas.openxmlformats.org/officeDocument/2006/relationships/oleObject" Target="../embeddings/oleObject93.bin"/><Relationship Id="rId91" Type="http://schemas.openxmlformats.org/officeDocument/2006/relationships/image" Target="../media/image81.wmf"/><Relationship Id="rId90" Type="http://schemas.openxmlformats.org/officeDocument/2006/relationships/oleObject" Target="../embeddings/oleObject92.bin"/><Relationship Id="rId9" Type="http://schemas.openxmlformats.org/officeDocument/2006/relationships/oleObject" Target="../embeddings/oleObject51.bin"/><Relationship Id="rId89" Type="http://schemas.openxmlformats.org/officeDocument/2006/relationships/image" Target="../media/image80.wmf"/><Relationship Id="rId88" Type="http://schemas.openxmlformats.org/officeDocument/2006/relationships/oleObject" Target="../embeddings/oleObject91.bin"/><Relationship Id="rId87" Type="http://schemas.openxmlformats.org/officeDocument/2006/relationships/image" Target="../media/image79.wmf"/><Relationship Id="rId86" Type="http://schemas.openxmlformats.org/officeDocument/2006/relationships/oleObject" Target="../embeddings/oleObject90.bin"/><Relationship Id="rId85" Type="http://schemas.openxmlformats.org/officeDocument/2006/relationships/image" Target="../media/image78.wmf"/><Relationship Id="rId84" Type="http://schemas.openxmlformats.org/officeDocument/2006/relationships/oleObject" Target="../embeddings/oleObject89.bin"/><Relationship Id="rId83" Type="http://schemas.openxmlformats.org/officeDocument/2006/relationships/image" Target="../media/image77.wmf"/><Relationship Id="rId82" Type="http://schemas.openxmlformats.org/officeDocument/2006/relationships/oleObject" Target="../embeddings/oleObject88.bin"/><Relationship Id="rId81" Type="http://schemas.openxmlformats.org/officeDocument/2006/relationships/image" Target="../media/image76.wmf"/><Relationship Id="rId80" Type="http://schemas.openxmlformats.org/officeDocument/2006/relationships/oleObject" Target="../embeddings/oleObject87.bin"/><Relationship Id="rId8" Type="http://schemas.openxmlformats.org/officeDocument/2006/relationships/image" Target="../media/image40.wmf"/><Relationship Id="rId79" Type="http://schemas.openxmlformats.org/officeDocument/2006/relationships/image" Target="../media/image75.wmf"/><Relationship Id="rId78" Type="http://schemas.openxmlformats.org/officeDocument/2006/relationships/oleObject" Target="../embeddings/oleObject86.bin"/><Relationship Id="rId77" Type="http://schemas.openxmlformats.org/officeDocument/2006/relationships/image" Target="../media/image74.wmf"/><Relationship Id="rId76" Type="http://schemas.openxmlformats.org/officeDocument/2006/relationships/oleObject" Target="../embeddings/oleObject85.bin"/><Relationship Id="rId75" Type="http://schemas.openxmlformats.org/officeDocument/2006/relationships/oleObject" Target="../embeddings/oleObject84.bin"/><Relationship Id="rId74" Type="http://schemas.openxmlformats.org/officeDocument/2006/relationships/image" Target="../media/image73.wmf"/><Relationship Id="rId73" Type="http://schemas.openxmlformats.org/officeDocument/2006/relationships/oleObject" Target="../embeddings/oleObject83.bin"/><Relationship Id="rId72" Type="http://schemas.openxmlformats.org/officeDocument/2006/relationships/image" Target="../media/image72.wmf"/><Relationship Id="rId71" Type="http://schemas.openxmlformats.org/officeDocument/2006/relationships/oleObject" Target="../embeddings/oleObject82.bin"/><Relationship Id="rId70" Type="http://schemas.openxmlformats.org/officeDocument/2006/relationships/image" Target="../media/image71.wmf"/><Relationship Id="rId7" Type="http://schemas.openxmlformats.org/officeDocument/2006/relationships/oleObject" Target="../embeddings/oleObject50.bin"/><Relationship Id="rId69" Type="http://schemas.openxmlformats.org/officeDocument/2006/relationships/oleObject" Target="../embeddings/oleObject81.bin"/><Relationship Id="rId68" Type="http://schemas.openxmlformats.org/officeDocument/2006/relationships/image" Target="../media/image70.wmf"/><Relationship Id="rId67" Type="http://schemas.openxmlformats.org/officeDocument/2006/relationships/oleObject" Target="../embeddings/oleObject80.bin"/><Relationship Id="rId66" Type="http://schemas.openxmlformats.org/officeDocument/2006/relationships/image" Target="../media/image69.wmf"/><Relationship Id="rId65" Type="http://schemas.openxmlformats.org/officeDocument/2006/relationships/oleObject" Target="../embeddings/oleObject79.bin"/><Relationship Id="rId64" Type="http://schemas.openxmlformats.org/officeDocument/2006/relationships/image" Target="../media/image68.wmf"/><Relationship Id="rId63" Type="http://schemas.openxmlformats.org/officeDocument/2006/relationships/oleObject" Target="../embeddings/oleObject78.bin"/><Relationship Id="rId62" Type="http://schemas.openxmlformats.org/officeDocument/2006/relationships/image" Target="../media/image67.wmf"/><Relationship Id="rId61" Type="http://schemas.openxmlformats.org/officeDocument/2006/relationships/oleObject" Target="../embeddings/oleObject77.bin"/><Relationship Id="rId60" Type="http://schemas.openxmlformats.org/officeDocument/2006/relationships/image" Target="../media/image66.wmf"/><Relationship Id="rId6" Type="http://schemas.openxmlformats.org/officeDocument/2006/relationships/image" Target="../media/image39.wmf"/><Relationship Id="rId59" Type="http://schemas.openxmlformats.org/officeDocument/2006/relationships/oleObject" Target="../embeddings/oleObject76.bin"/><Relationship Id="rId58" Type="http://schemas.openxmlformats.org/officeDocument/2006/relationships/image" Target="../media/image65.wmf"/><Relationship Id="rId57" Type="http://schemas.openxmlformats.org/officeDocument/2006/relationships/oleObject" Target="../embeddings/oleObject75.bin"/><Relationship Id="rId56" Type="http://schemas.openxmlformats.org/officeDocument/2006/relationships/image" Target="../media/image64.wmf"/><Relationship Id="rId55" Type="http://schemas.openxmlformats.org/officeDocument/2006/relationships/oleObject" Target="../embeddings/oleObject74.bin"/><Relationship Id="rId54" Type="http://schemas.openxmlformats.org/officeDocument/2006/relationships/image" Target="../media/image63.wmf"/><Relationship Id="rId53" Type="http://schemas.openxmlformats.org/officeDocument/2006/relationships/oleObject" Target="../embeddings/oleObject73.bin"/><Relationship Id="rId52" Type="http://schemas.openxmlformats.org/officeDocument/2006/relationships/image" Target="../media/image62.wmf"/><Relationship Id="rId51" Type="http://schemas.openxmlformats.org/officeDocument/2006/relationships/oleObject" Target="../embeddings/oleObject72.bin"/><Relationship Id="rId50" Type="http://schemas.openxmlformats.org/officeDocument/2006/relationships/image" Target="../media/image61.wmf"/><Relationship Id="rId5" Type="http://schemas.openxmlformats.org/officeDocument/2006/relationships/oleObject" Target="../embeddings/oleObject49.bin"/><Relationship Id="rId49" Type="http://schemas.openxmlformats.org/officeDocument/2006/relationships/oleObject" Target="../embeddings/oleObject71.bin"/><Relationship Id="rId48" Type="http://schemas.openxmlformats.org/officeDocument/2006/relationships/image" Target="../media/image60.wmf"/><Relationship Id="rId47" Type="http://schemas.openxmlformats.org/officeDocument/2006/relationships/oleObject" Target="../embeddings/oleObject70.bin"/><Relationship Id="rId46" Type="http://schemas.openxmlformats.org/officeDocument/2006/relationships/image" Target="../media/image59.wmf"/><Relationship Id="rId45" Type="http://schemas.openxmlformats.org/officeDocument/2006/relationships/oleObject" Target="../embeddings/oleObject69.bin"/><Relationship Id="rId44" Type="http://schemas.openxmlformats.org/officeDocument/2006/relationships/image" Target="../media/image58.wmf"/><Relationship Id="rId43" Type="http://schemas.openxmlformats.org/officeDocument/2006/relationships/oleObject" Target="../embeddings/oleObject68.bin"/><Relationship Id="rId42" Type="http://schemas.openxmlformats.org/officeDocument/2006/relationships/image" Target="../media/image57.wmf"/><Relationship Id="rId41" Type="http://schemas.openxmlformats.org/officeDocument/2006/relationships/oleObject" Target="../embeddings/oleObject67.bin"/><Relationship Id="rId40" Type="http://schemas.openxmlformats.org/officeDocument/2006/relationships/image" Target="../media/image56.wmf"/><Relationship Id="rId4" Type="http://schemas.openxmlformats.org/officeDocument/2006/relationships/image" Target="../media/image38.wmf"/><Relationship Id="rId39" Type="http://schemas.openxmlformats.org/officeDocument/2006/relationships/oleObject" Target="../embeddings/oleObject66.bin"/><Relationship Id="rId38" Type="http://schemas.openxmlformats.org/officeDocument/2006/relationships/image" Target="../media/image55.wmf"/><Relationship Id="rId37" Type="http://schemas.openxmlformats.org/officeDocument/2006/relationships/oleObject" Target="../embeddings/oleObject65.bin"/><Relationship Id="rId36" Type="http://schemas.openxmlformats.org/officeDocument/2006/relationships/image" Target="../media/image54.wmf"/><Relationship Id="rId35" Type="http://schemas.openxmlformats.org/officeDocument/2006/relationships/oleObject" Target="../embeddings/oleObject64.bin"/><Relationship Id="rId34" Type="http://schemas.openxmlformats.org/officeDocument/2006/relationships/image" Target="../media/image53.wmf"/><Relationship Id="rId33" Type="http://schemas.openxmlformats.org/officeDocument/2006/relationships/oleObject" Target="../embeddings/oleObject63.bin"/><Relationship Id="rId32" Type="http://schemas.openxmlformats.org/officeDocument/2006/relationships/image" Target="../media/image52.wmf"/><Relationship Id="rId31" Type="http://schemas.openxmlformats.org/officeDocument/2006/relationships/oleObject" Target="../embeddings/oleObject62.bin"/><Relationship Id="rId30" Type="http://schemas.openxmlformats.org/officeDocument/2006/relationships/image" Target="../media/image51.wmf"/><Relationship Id="rId3" Type="http://schemas.openxmlformats.org/officeDocument/2006/relationships/oleObject" Target="../embeddings/oleObject48.bin"/><Relationship Id="rId29" Type="http://schemas.openxmlformats.org/officeDocument/2006/relationships/oleObject" Target="../embeddings/oleObject61.bin"/><Relationship Id="rId28" Type="http://schemas.openxmlformats.org/officeDocument/2006/relationships/image" Target="../media/image50.wmf"/><Relationship Id="rId27" Type="http://schemas.openxmlformats.org/officeDocument/2006/relationships/oleObject" Target="../embeddings/oleObject60.bin"/><Relationship Id="rId26" Type="http://schemas.openxmlformats.org/officeDocument/2006/relationships/image" Target="../media/image49.wmf"/><Relationship Id="rId25" Type="http://schemas.openxmlformats.org/officeDocument/2006/relationships/oleObject" Target="../embeddings/oleObject59.bin"/><Relationship Id="rId24" Type="http://schemas.openxmlformats.org/officeDocument/2006/relationships/image" Target="../media/image48.wmf"/><Relationship Id="rId23" Type="http://schemas.openxmlformats.org/officeDocument/2006/relationships/oleObject" Target="../embeddings/oleObject58.bin"/><Relationship Id="rId22" Type="http://schemas.openxmlformats.org/officeDocument/2006/relationships/image" Target="../media/image47.wmf"/><Relationship Id="rId21" Type="http://schemas.openxmlformats.org/officeDocument/2006/relationships/oleObject" Target="../embeddings/oleObject57.bin"/><Relationship Id="rId20" Type="http://schemas.openxmlformats.org/officeDocument/2006/relationships/image" Target="../media/image46.wmf"/><Relationship Id="rId2" Type="http://schemas.openxmlformats.org/officeDocument/2006/relationships/image" Target="../media/image37.wmf"/><Relationship Id="rId19" Type="http://schemas.openxmlformats.org/officeDocument/2006/relationships/oleObject" Target="../embeddings/oleObject56.bin"/><Relationship Id="rId18" Type="http://schemas.openxmlformats.org/officeDocument/2006/relationships/image" Target="../media/image45.wmf"/><Relationship Id="rId17" Type="http://schemas.openxmlformats.org/officeDocument/2006/relationships/oleObject" Target="../embeddings/oleObject55.bin"/><Relationship Id="rId16" Type="http://schemas.openxmlformats.org/officeDocument/2006/relationships/image" Target="../media/image44.wmf"/><Relationship Id="rId15" Type="http://schemas.openxmlformats.org/officeDocument/2006/relationships/oleObject" Target="../embeddings/oleObject54.bin"/><Relationship Id="rId141" Type="http://schemas.openxmlformats.org/officeDocument/2006/relationships/vmlDrawing" Target="../drawings/vmlDrawing3.vml"/><Relationship Id="rId140" Type="http://schemas.openxmlformats.org/officeDocument/2006/relationships/slideLayout" Target="../slideLayouts/slideLayout1.xml"/><Relationship Id="rId14" Type="http://schemas.openxmlformats.org/officeDocument/2006/relationships/image" Target="../media/image43.wmf"/><Relationship Id="rId139" Type="http://schemas.openxmlformats.org/officeDocument/2006/relationships/image" Target="../media/image103.wmf"/><Relationship Id="rId138" Type="http://schemas.openxmlformats.org/officeDocument/2006/relationships/oleObject" Target="../embeddings/oleObject118.bin"/><Relationship Id="rId137" Type="http://schemas.openxmlformats.org/officeDocument/2006/relationships/image" Target="../media/image102.wmf"/><Relationship Id="rId136" Type="http://schemas.openxmlformats.org/officeDocument/2006/relationships/oleObject" Target="../embeddings/oleObject117.bin"/><Relationship Id="rId135" Type="http://schemas.openxmlformats.org/officeDocument/2006/relationships/image" Target="../media/image101.wmf"/><Relationship Id="rId134" Type="http://schemas.openxmlformats.org/officeDocument/2006/relationships/oleObject" Target="../embeddings/oleObject116.bin"/><Relationship Id="rId133" Type="http://schemas.openxmlformats.org/officeDocument/2006/relationships/image" Target="../media/image100.wmf"/><Relationship Id="rId132" Type="http://schemas.openxmlformats.org/officeDocument/2006/relationships/oleObject" Target="../embeddings/oleObject115.bin"/><Relationship Id="rId131" Type="http://schemas.openxmlformats.org/officeDocument/2006/relationships/image" Target="../media/image99.wmf"/><Relationship Id="rId130" Type="http://schemas.openxmlformats.org/officeDocument/2006/relationships/oleObject" Target="../embeddings/oleObject114.bin"/><Relationship Id="rId13" Type="http://schemas.openxmlformats.org/officeDocument/2006/relationships/oleObject" Target="../embeddings/oleObject53.bin"/><Relationship Id="rId129" Type="http://schemas.openxmlformats.org/officeDocument/2006/relationships/image" Target="../media/image98.wmf"/><Relationship Id="rId128" Type="http://schemas.openxmlformats.org/officeDocument/2006/relationships/oleObject" Target="../embeddings/oleObject113.bin"/><Relationship Id="rId127" Type="http://schemas.openxmlformats.org/officeDocument/2006/relationships/oleObject" Target="../embeddings/oleObject112.bin"/><Relationship Id="rId126" Type="http://schemas.openxmlformats.org/officeDocument/2006/relationships/image" Target="../media/image97.wmf"/><Relationship Id="rId125" Type="http://schemas.openxmlformats.org/officeDocument/2006/relationships/oleObject" Target="../embeddings/oleObject111.bin"/><Relationship Id="rId124" Type="http://schemas.openxmlformats.org/officeDocument/2006/relationships/image" Target="../media/image96.wmf"/><Relationship Id="rId123" Type="http://schemas.openxmlformats.org/officeDocument/2006/relationships/oleObject" Target="../embeddings/oleObject110.bin"/><Relationship Id="rId122" Type="http://schemas.openxmlformats.org/officeDocument/2006/relationships/image" Target="../media/image95.wmf"/><Relationship Id="rId121" Type="http://schemas.openxmlformats.org/officeDocument/2006/relationships/oleObject" Target="../embeddings/oleObject109.bin"/><Relationship Id="rId120" Type="http://schemas.openxmlformats.org/officeDocument/2006/relationships/image" Target="../media/image94.wmf"/><Relationship Id="rId12" Type="http://schemas.openxmlformats.org/officeDocument/2006/relationships/image" Target="../media/image42.wmf"/><Relationship Id="rId119" Type="http://schemas.openxmlformats.org/officeDocument/2006/relationships/oleObject" Target="../embeddings/oleObject108.bin"/><Relationship Id="rId118" Type="http://schemas.openxmlformats.org/officeDocument/2006/relationships/image" Target="../media/image93.wmf"/><Relationship Id="rId117" Type="http://schemas.openxmlformats.org/officeDocument/2006/relationships/oleObject" Target="../embeddings/oleObject107.bin"/><Relationship Id="rId116" Type="http://schemas.openxmlformats.org/officeDocument/2006/relationships/oleObject" Target="../embeddings/oleObject106.bin"/><Relationship Id="rId115" Type="http://schemas.openxmlformats.org/officeDocument/2006/relationships/image" Target="../media/image92.wmf"/><Relationship Id="rId114" Type="http://schemas.openxmlformats.org/officeDocument/2006/relationships/oleObject" Target="../embeddings/oleObject105.bin"/><Relationship Id="rId113" Type="http://schemas.openxmlformats.org/officeDocument/2006/relationships/image" Target="../media/image91.wmf"/><Relationship Id="rId112" Type="http://schemas.openxmlformats.org/officeDocument/2006/relationships/oleObject" Target="../embeddings/oleObject104.bin"/><Relationship Id="rId111" Type="http://schemas.openxmlformats.org/officeDocument/2006/relationships/image" Target="../media/image90.wmf"/><Relationship Id="rId110" Type="http://schemas.openxmlformats.org/officeDocument/2006/relationships/oleObject" Target="../embeddings/oleObject103.bin"/><Relationship Id="rId11" Type="http://schemas.openxmlformats.org/officeDocument/2006/relationships/oleObject" Target="../embeddings/oleObject52.bin"/><Relationship Id="rId109" Type="http://schemas.openxmlformats.org/officeDocument/2006/relationships/image" Target="../media/image89.wmf"/><Relationship Id="rId108" Type="http://schemas.openxmlformats.org/officeDocument/2006/relationships/oleObject" Target="../embeddings/oleObject102.bin"/><Relationship Id="rId107" Type="http://schemas.openxmlformats.org/officeDocument/2006/relationships/oleObject" Target="../embeddings/oleObject101.bin"/><Relationship Id="rId106" Type="http://schemas.openxmlformats.org/officeDocument/2006/relationships/image" Target="../media/image88.wmf"/><Relationship Id="rId105" Type="http://schemas.openxmlformats.org/officeDocument/2006/relationships/oleObject" Target="../embeddings/oleObject100.bin"/><Relationship Id="rId104" Type="http://schemas.openxmlformats.org/officeDocument/2006/relationships/image" Target="../media/image87.wmf"/><Relationship Id="rId103" Type="http://schemas.openxmlformats.org/officeDocument/2006/relationships/oleObject" Target="../embeddings/oleObject99.bin"/><Relationship Id="rId102" Type="http://schemas.openxmlformats.org/officeDocument/2006/relationships/image" Target="../media/image86.wmf"/><Relationship Id="rId101" Type="http://schemas.openxmlformats.org/officeDocument/2006/relationships/oleObject" Target="../embeddings/oleObject98.bin"/><Relationship Id="rId100" Type="http://schemas.openxmlformats.org/officeDocument/2006/relationships/image" Target="../media/image85.wmf"/><Relationship Id="rId10" Type="http://schemas.openxmlformats.org/officeDocument/2006/relationships/image" Target="../media/image41.wmf"/><Relationship Id="rId1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Group 2068"/>
          <p:cNvGrpSpPr/>
          <p:nvPr/>
        </p:nvGrpSpPr>
        <p:grpSpPr>
          <a:xfrm>
            <a:off x="200025" y="403225"/>
            <a:ext cx="1728788" cy="865188"/>
            <a:chOff x="249" y="164"/>
            <a:chExt cx="1089" cy="545"/>
          </a:xfrm>
        </p:grpSpPr>
        <p:sp>
          <p:nvSpPr>
            <p:cNvPr id="2051" name="Rectangles 2069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52" name="Straight Connector 2070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53" name="Group 2071"/>
          <p:cNvGrpSpPr/>
          <p:nvPr/>
        </p:nvGrpSpPr>
        <p:grpSpPr>
          <a:xfrm>
            <a:off x="1928813" y="403225"/>
            <a:ext cx="1728787" cy="865188"/>
            <a:chOff x="249" y="164"/>
            <a:chExt cx="1089" cy="545"/>
          </a:xfrm>
        </p:grpSpPr>
        <p:sp>
          <p:nvSpPr>
            <p:cNvPr id="2054" name="Rectangles 2072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55" name="Straight Connector 2073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56" name="Group 2074"/>
          <p:cNvGrpSpPr/>
          <p:nvPr/>
        </p:nvGrpSpPr>
        <p:grpSpPr>
          <a:xfrm>
            <a:off x="3656013" y="403225"/>
            <a:ext cx="1728787" cy="865188"/>
            <a:chOff x="249" y="164"/>
            <a:chExt cx="1089" cy="545"/>
          </a:xfrm>
        </p:grpSpPr>
        <p:sp>
          <p:nvSpPr>
            <p:cNvPr id="2057" name="Rectangles 2075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58" name="Straight Connector 2076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59" name="Group 2077"/>
          <p:cNvGrpSpPr/>
          <p:nvPr/>
        </p:nvGrpSpPr>
        <p:grpSpPr>
          <a:xfrm>
            <a:off x="5384800" y="403225"/>
            <a:ext cx="1728788" cy="865188"/>
            <a:chOff x="249" y="164"/>
            <a:chExt cx="1089" cy="545"/>
          </a:xfrm>
        </p:grpSpPr>
        <p:sp>
          <p:nvSpPr>
            <p:cNvPr id="2060" name="Rectangles 2078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61" name="Straight Connector 2079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62" name="Group 2080"/>
          <p:cNvGrpSpPr/>
          <p:nvPr/>
        </p:nvGrpSpPr>
        <p:grpSpPr>
          <a:xfrm>
            <a:off x="7112000" y="403225"/>
            <a:ext cx="1728788" cy="865188"/>
            <a:chOff x="249" y="164"/>
            <a:chExt cx="1089" cy="545"/>
          </a:xfrm>
        </p:grpSpPr>
        <p:sp>
          <p:nvSpPr>
            <p:cNvPr id="2063" name="Rectangles 2081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64" name="Straight Connector 2082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65" name="Group 2083"/>
          <p:cNvGrpSpPr/>
          <p:nvPr/>
        </p:nvGrpSpPr>
        <p:grpSpPr>
          <a:xfrm rot="5400000">
            <a:off x="8407400" y="835025"/>
            <a:ext cx="1728788" cy="865188"/>
            <a:chOff x="249" y="164"/>
            <a:chExt cx="1089" cy="545"/>
          </a:xfrm>
        </p:grpSpPr>
        <p:sp>
          <p:nvSpPr>
            <p:cNvPr id="2066" name="Rectangles 2084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67" name="Straight Connector 2085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68" name="Group 2086"/>
          <p:cNvGrpSpPr/>
          <p:nvPr/>
        </p:nvGrpSpPr>
        <p:grpSpPr>
          <a:xfrm rot="5400000">
            <a:off x="8408988" y="2563813"/>
            <a:ext cx="1728787" cy="865187"/>
            <a:chOff x="249" y="164"/>
            <a:chExt cx="1089" cy="545"/>
          </a:xfrm>
        </p:grpSpPr>
        <p:sp>
          <p:nvSpPr>
            <p:cNvPr id="2069" name="Rectangles 2087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70" name="Straight Connector 2088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71" name="Group 2089"/>
          <p:cNvGrpSpPr/>
          <p:nvPr/>
        </p:nvGrpSpPr>
        <p:grpSpPr>
          <a:xfrm rot="5400000">
            <a:off x="8408988" y="4291013"/>
            <a:ext cx="1728787" cy="865187"/>
            <a:chOff x="249" y="164"/>
            <a:chExt cx="1089" cy="545"/>
          </a:xfrm>
        </p:grpSpPr>
        <p:sp>
          <p:nvSpPr>
            <p:cNvPr id="2072" name="Rectangles 2090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73" name="Straight Connector 2091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74" name="Group 2092"/>
          <p:cNvGrpSpPr/>
          <p:nvPr/>
        </p:nvGrpSpPr>
        <p:grpSpPr>
          <a:xfrm rot="5400000">
            <a:off x="-231775" y="1698625"/>
            <a:ext cx="1728788" cy="865188"/>
            <a:chOff x="249" y="164"/>
            <a:chExt cx="1089" cy="545"/>
          </a:xfrm>
        </p:grpSpPr>
        <p:sp>
          <p:nvSpPr>
            <p:cNvPr id="2075" name="Rectangles 2093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76" name="Straight Connector 2094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77" name="Group 2095"/>
          <p:cNvGrpSpPr/>
          <p:nvPr/>
        </p:nvGrpSpPr>
        <p:grpSpPr>
          <a:xfrm rot="5400000">
            <a:off x="-231775" y="3427413"/>
            <a:ext cx="1728788" cy="865187"/>
            <a:chOff x="249" y="164"/>
            <a:chExt cx="1089" cy="545"/>
          </a:xfrm>
        </p:grpSpPr>
        <p:sp>
          <p:nvSpPr>
            <p:cNvPr id="2078" name="Rectangles 2096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79" name="Straight Connector 2097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80" name="Group 2098"/>
          <p:cNvGrpSpPr/>
          <p:nvPr/>
        </p:nvGrpSpPr>
        <p:grpSpPr>
          <a:xfrm rot="5400000">
            <a:off x="-231775" y="5156200"/>
            <a:ext cx="1728788" cy="865188"/>
            <a:chOff x="249" y="164"/>
            <a:chExt cx="1089" cy="545"/>
          </a:xfrm>
        </p:grpSpPr>
        <p:sp>
          <p:nvSpPr>
            <p:cNvPr id="2081" name="Rectangles 2099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82" name="Straight Connector 2100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83" name="Group 2101"/>
          <p:cNvGrpSpPr/>
          <p:nvPr/>
        </p:nvGrpSpPr>
        <p:grpSpPr>
          <a:xfrm>
            <a:off x="1063625" y="5588000"/>
            <a:ext cx="1728788" cy="865188"/>
            <a:chOff x="249" y="164"/>
            <a:chExt cx="1089" cy="545"/>
          </a:xfrm>
        </p:grpSpPr>
        <p:sp>
          <p:nvSpPr>
            <p:cNvPr id="2084" name="Rectangles 2102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85" name="Straight Connector 2103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86" name="Group 2104"/>
          <p:cNvGrpSpPr/>
          <p:nvPr/>
        </p:nvGrpSpPr>
        <p:grpSpPr>
          <a:xfrm>
            <a:off x="2792413" y="5588000"/>
            <a:ext cx="1728787" cy="865188"/>
            <a:chOff x="249" y="164"/>
            <a:chExt cx="1089" cy="545"/>
          </a:xfrm>
        </p:grpSpPr>
        <p:sp>
          <p:nvSpPr>
            <p:cNvPr id="2087" name="Rectangles 2105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88" name="Straight Connector 2106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89" name="Group 2107"/>
          <p:cNvGrpSpPr/>
          <p:nvPr/>
        </p:nvGrpSpPr>
        <p:grpSpPr>
          <a:xfrm>
            <a:off x="4519613" y="5588000"/>
            <a:ext cx="1728787" cy="865188"/>
            <a:chOff x="249" y="164"/>
            <a:chExt cx="1089" cy="545"/>
          </a:xfrm>
        </p:grpSpPr>
        <p:sp>
          <p:nvSpPr>
            <p:cNvPr id="2090" name="Rectangles 2108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91" name="Straight Connector 2109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92" name="Group 2110"/>
          <p:cNvGrpSpPr/>
          <p:nvPr/>
        </p:nvGrpSpPr>
        <p:grpSpPr>
          <a:xfrm>
            <a:off x="6248400" y="5588000"/>
            <a:ext cx="1728788" cy="865188"/>
            <a:chOff x="249" y="164"/>
            <a:chExt cx="1089" cy="545"/>
          </a:xfrm>
        </p:grpSpPr>
        <p:sp>
          <p:nvSpPr>
            <p:cNvPr id="2093" name="Rectangles 2111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94" name="Straight Connector 2112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2095" name="Group 2113"/>
          <p:cNvGrpSpPr/>
          <p:nvPr/>
        </p:nvGrpSpPr>
        <p:grpSpPr>
          <a:xfrm>
            <a:off x="7975600" y="5588000"/>
            <a:ext cx="1728788" cy="865188"/>
            <a:chOff x="249" y="164"/>
            <a:chExt cx="1089" cy="545"/>
          </a:xfrm>
        </p:grpSpPr>
        <p:sp>
          <p:nvSpPr>
            <p:cNvPr id="2096" name="Rectangles 2114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2097" name="Straight Connector 2115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2117" name="Rectangles 2116"/>
          <p:cNvSpPr/>
          <p:nvPr/>
        </p:nvSpPr>
        <p:spPr>
          <a:xfrm>
            <a:off x="2216150" y="1844675"/>
            <a:ext cx="5473700" cy="3313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Put the cards on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the board so that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equivalent fractions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match up.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3" name="Group 3080"/>
          <p:cNvGrpSpPr/>
          <p:nvPr/>
        </p:nvGrpSpPr>
        <p:grpSpPr>
          <a:xfrm>
            <a:off x="415925" y="404813"/>
            <a:ext cx="1728788" cy="865187"/>
            <a:chOff x="262" y="255"/>
            <a:chExt cx="1089" cy="545"/>
          </a:xfrm>
        </p:grpSpPr>
        <p:sp>
          <p:nvSpPr>
            <p:cNvPr id="3074" name="Rectangles 3076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75" name="Straight Connector 3077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aphicFrame>
        <p:nvGraphicFramePr>
          <p:cNvPr id="3076" name="Object 3079"/>
          <p:cNvGraphicFramePr/>
          <p:nvPr/>
        </p:nvGraphicFramePr>
        <p:xfrm>
          <a:off x="1674813" y="430213"/>
          <a:ext cx="431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1" imgW="203200" imgH="393065" progId="Equation.DSMT4">
                  <p:embed/>
                </p:oleObj>
              </mc:Choice>
              <mc:Fallback>
                <p:oleObj name="" r:id="rId1" imgW="203200" imgH="393065" progId="Equation.DSMT4">
                  <p:embed/>
                  <p:pic>
                    <p:nvPicPr>
                      <p:cNvPr id="0" name="Picture 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74813" y="430213"/>
                        <a:ext cx="431800" cy="838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7" name="Group 3081"/>
          <p:cNvGrpSpPr/>
          <p:nvPr/>
        </p:nvGrpSpPr>
        <p:grpSpPr>
          <a:xfrm>
            <a:off x="415925" y="1411288"/>
            <a:ext cx="1728788" cy="865187"/>
            <a:chOff x="262" y="255"/>
            <a:chExt cx="1089" cy="545"/>
          </a:xfrm>
        </p:grpSpPr>
        <p:sp>
          <p:nvSpPr>
            <p:cNvPr id="3078" name="Rectangles 3082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79" name="Straight Connector 3083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80" name="Group 3084"/>
          <p:cNvGrpSpPr/>
          <p:nvPr/>
        </p:nvGrpSpPr>
        <p:grpSpPr>
          <a:xfrm>
            <a:off x="415925" y="2420938"/>
            <a:ext cx="1728788" cy="865187"/>
            <a:chOff x="262" y="255"/>
            <a:chExt cx="1089" cy="545"/>
          </a:xfrm>
        </p:grpSpPr>
        <p:sp>
          <p:nvSpPr>
            <p:cNvPr id="3081" name="Rectangles 3085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82" name="Straight Connector 3086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83" name="Group 3087"/>
          <p:cNvGrpSpPr/>
          <p:nvPr/>
        </p:nvGrpSpPr>
        <p:grpSpPr>
          <a:xfrm>
            <a:off x="415925" y="3427413"/>
            <a:ext cx="1728788" cy="865187"/>
            <a:chOff x="262" y="255"/>
            <a:chExt cx="1089" cy="545"/>
          </a:xfrm>
        </p:grpSpPr>
        <p:sp>
          <p:nvSpPr>
            <p:cNvPr id="3084" name="Rectangles 3088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85" name="Straight Connector 3089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86" name="Group 3090"/>
          <p:cNvGrpSpPr/>
          <p:nvPr/>
        </p:nvGrpSpPr>
        <p:grpSpPr>
          <a:xfrm>
            <a:off x="415925" y="4437063"/>
            <a:ext cx="1728788" cy="865187"/>
            <a:chOff x="262" y="255"/>
            <a:chExt cx="1089" cy="545"/>
          </a:xfrm>
        </p:grpSpPr>
        <p:sp>
          <p:nvSpPr>
            <p:cNvPr id="3087" name="Rectangles 3091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88" name="Straight Connector 3092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89" name="Group 3093"/>
          <p:cNvGrpSpPr/>
          <p:nvPr/>
        </p:nvGrpSpPr>
        <p:grpSpPr>
          <a:xfrm>
            <a:off x="415925" y="5445125"/>
            <a:ext cx="1728788" cy="865188"/>
            <a:chOff x="262" y="255"/>
            <a:chExt cx="1089" cy="545"/>
          </a:xfrm>
        </p:grpSpPr>
        <p:sp>
          <p:nvSpPr>
            <p:cNvPr id="3090" name="Rectangles 3094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91" name="Straight Connector 3095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92" name="Group 3099"/>
          <p:cNvGrpSpPr/>
          <p:nvPr/>
        </p:nvGrpSpPr>
        <p:grpSpPr>
          <a:xfrm>
            <a:off x="2576513" y="404813"/>
            <a:ext cx="1728787" cy="865187"/>
            <a:chOff x="262" y="255"/>
            <a:chExt cx="1089" cy="545"/>
          </a:xfrm>
        </p:grpSpPr>
        <p:sp>
          <p:nvSpPr>
            <p:cNvPr id="3093" name="Rectangles 3100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94" name="Straight Connector 3101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95" name="Group 3102"/>
          <p:cNvGrpSpPr/>
          <p:nvPr/>
        </p:nvGrpSpPr>
        <p:grpSpPr>
          <a:xfrm>
            <a:off x="2576513" y="1411288"/>
            <a:ext cx="1728787" cy="865187"/>
            <a:chOff x="262" y="255"/>
            <a:chExt cx="1089" cy="545"/>
          </a:xfrm>
        </p:grpSpPr>
        <p:sp>
          <p:nvSpPr>
            <p:cNvPr id="3096" name="Rectangles 3103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097" name="Straight Connector 3104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98" name="Group 3105"/>
          <p:cNvGrpSpPr/>
          <p:nvPr/>
        </p:nvGrpSpPr>
        <p:grpSpPr>
          <a:xfrm>
            <a:off x="2576513" y="2420938"/>
            <a:ext cx="1728787" cy="865187"/>
            <a:chOff x="262" y="255"/>
            <a:chExt cx="1089" cy="545"/>
          </a:xfrm>
        </p:grpSpPr>
        <p:sp>
          <p:nvSpPr>
            <p:cNvPr id="3099" name="Rectangles 3106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00" name="Straight Connector 3107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01" name="Group 3108"/>
          <p:cNvGrpSpPr/>
          <p:nvPr/>
        </p:nvGrpSpPr>
        <p:grpSpPr>
          <a:xfrm>
            <a:off x="2576513" y="3427413"/>
            <a:ext cx="1728787" cy="865187"/>
            <a:chOff x="262" y="255"/>
            <a:chExt cx="1089" cy="545"/>
          </a:xfrm>
        </p:grpSpPr>
        <p:sp>
          <p:nvSpPr>
            <p:cNvPr id="3102" name="Rectangles 3109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03" name="Straight Connector 3110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04" name="Group 3111"/>
          <p:cNvGrpSpPr/>
          <p:nvPr/>
        </p:nvGrpSpPr>
        <p:grpSpPr>
          <a:xfrm>
            <a:off x="2576513" y="4437063"/>
            <a:ext cx="1728787" cy="865187"/>
            <a:chOff x="262" y="255"/>
            <a:chExt cx="1089" cy="545"/>
          </a:xfrm>
        </p:grpSpPr>
        <p:sp>
          <p:nvSpPr>
            <p:cNvPr id="3105" name="Rectangles 3112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06" name="Straight Connector 3113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07" name="Group 3114"/>
          <p:cNvGrpSpPr/>
          <p:nvPr/>
        </p:nvGrpSpPr>
        <p:grpSpPr>
          <a:xfrm>
            <a:off x="2576513" y="5445125"/>
            <a:ext cx="1728787" cy="865188"/>
            <a:chOff x="262" y="255"/>
            <a:chExt cx="1089" cy="545"/>
          </a:xfrm>
        </p:grpSpPr>
        <p:sp>
          <p:nvSpPr>
            <p:cNvPr id="3108" name="Rectangles 3115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09" name="Straight Connector 3116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10" name="Group 3117"/>
          <p:cNvGrpSpPr/>
          <p:nvPr/>
        </p:nvGrpSpPr>
        <p:grpSpPr>
          <a:xfrm>
            <a:off x="4664075" y="404813"/>
            <a:ext cx="1728788" cy="865187"/>
            <a:chOff x="262" y="255"/>
            <a:chExt cx="1089" cy="545"/>
          </a:xfrm>
        </p:grpSpPr>
        <p:sp>
          <p:nvSpPr>
            <p:cNvPr id="3111" name="Rectangles 3118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12" name="Straight Connector 3119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13" name="Group 3120"/>
          <p:cNvGrpSpPr/>
          <p:nvPr/>
        </p:nvGrpSpPr>
        <p:grpSpPr>
          <a:xfrm>
            <a:off x="4664075" y="1411288"/>
            <a:ext cx="1728788" cy="865187"/>
            <a:chOff x="262" y="255"/>
            <a:chExt cx="1089" cy="545"/>
          </a:xfrm>
        </p:grpSpPr>
        <p:sp>
          <p:nvSpPr>
            <p:cNvPr id="3114" name="Rectangles 3121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15" name="Straight Connector 3122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16" name="Group 3123"/>
          <p:cNvGrpSpPr/>
          <p:nvPr/>
        </p:nvGrpSpPr>
        <p:grpSpPr>
          <a:xfrm>
            <a:off x="4664075" y="2420938"/>
            <a:ext cx="1728788" cy="865187"/>
            <a:chOff x="262" y="255"/>
            <a:chExt cx="1089" cy="545"/>
          </a:xfrm>
        </p:grpSpPr>
        <p:sp>
          <p:nvSpPr>
            <p:cNvPr id="3117" name="Rectangles 3124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18" name="Straight Connector 3125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19" name="Group 3126"/>
          <p:cNvGrpSpPr/>
          <p:nvPr/>
        </p:nvGrpSpPr>
        <p:grpSpPr>
          <a:xfrm>
            <a:off x="4664075" y="3427413"/>
            <a:ext cx="1728788" cy="865187"/>
            <a:chOff x="262" y="255"/>
            <a:chExt cx="1089" cy="545"/>
          </a:xfrm>
        </p:grpSpPr>
        <p:sp>
          <p:nvSpPr>
            <p:cNvPr id="3120" name="Rectangles 3127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21" name="Straight Connector 3128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22" name="Group 3129"/>
          <p:cNvGrpSpPr/>
          <p:nvPr/>
        </p:nvGrpSpPr>
        <p:grpSpPr>
          <a:xfrm>
            <a:off x="4664075" y="4437063"/>
            <a:ext cx="1728788" cy="865187"/>
            <a:chOff x="262" y="255"/>
            <a:chExt cx="1089" cy="545"/>
          </a:xfrm>
        </p:grpSpPr>
        <p:sp>
          <p:nvSpPr>
            <p:cNvPr id="3123" name="Rectangles 3130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24" name="Straight Connector 3131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125" name="Group 3132"/>
          <p:cNvGrpSpPr/>
          <p:nvPr/>
        </p:nvGrpSpPr>
        <p:grpSpPr>
          <a:xfrm>
            <a:off x="4664075" y="5445125"/>
            <a:ext cx="1728788" cy="865188"/>
            <a:chOff x="262" y="255"/>
            <a:chExt cx="1089" cy="545"/>
          </a:xfrm>
        </p:grpSpPr>
        <p:sp>
          <p:nvSpPr>
            <p:cNvPr id="3126" name="Rectangles 3133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3127" name="Straight Connector 3134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aphicFrame>
        <p:nvGraphicFramePr>
          <p:cNvPr id="3128" name="Object 3135"/>
          <p:cNvGraphicFramePr/>
          <p:nvPr/>
        </p:nvGraphicFramePr>
        <p:xfrm>
          <a:off x="415925" y="4437063"/>
          <a:ext cx="3333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3" imgW="152400" imgH="393065" progId="Equation.DSMT4">
                  <p:embed/>
                </p:oleObj>
              </mc:Choice>
              <mc:Fallback>
                <p:oleObj name="" r:id="rId3" imgW="152400" imgH="393065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5925" y="4437063"/>
                        <a:ext cx="3333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9" name="Object 3136"/>
          <p:cNvGraphicFramePr/>
          <p:nvPr/>
        </p:nvGraphicFramePr>
        <p:xfrm>
          <a:off x="1709738" y="4456113"/>
          <a:ext cx="4349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203200" imgH="393065" progId="Equation.DSMT4">
                  <p:embed/>
                </p:oleObj>
              </mc:Choice>
              <mc:Fallback>
                <p:oleObj name="" r:id="rId5" imgW="203200" imgH="393065" progId="Equation.DSMT4">
                  <p:embed/>
                  <p:pic>
                    <p:nvPicPr>
                      <p:cNvPr id="0" name="Picture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09738" y="4456113"/>
                        <a:ext cx="434975" cy="844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0" name="Object 3137"/>
          <p:cNvGraphicFramePr/>
          <p:nvPr/>
        </p:nvGraphicFramePr>
        <p:xfrm>
          <a:off x="4665663" y="3429000"/>
          <a:ext cx="3333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152400" imgH="393065" progId="Equation.DSMT4">
                  <p:embed/>
                </p:oleObj>
              </mc:Choice>
              <mc:Fallback>
                <p:oleObj name="" r:id="rId7" imgW="152400" imgH="393065" progId="Equation.DSMT4">
                  <p:embed/>
                  <p:pic>
                    <p:nvPicPr>
                      <p:cNvPr id="0" name="Picture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65663" y="3429000"/>
                        <a:ext cx="3333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1" name="Object 3138"/>
          <p:cNvGraphicFramePr/>
          <p:nvPr/>
        </p:nvGraphicFramePr>
        <p:xfrm>
          <a:off x="5876925" y="3429000"/>
          <a:ext cx="444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9" imgW="203200" imgH="393065" progId="Equation.DSMT4">
                  <p:embed/>
                </p:oleObj>
              </mc:Choice>
              <mc:Fallback>
                <p:oleObj name="" r:id="rId9" imgW="203200" imgH="39306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76925" y="3429000"/>
                        <a:ext cx="44450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2" name="Object 3139"/>
          <p:cNvGraphicFramePr/>
          <p:nvPr/>
        </p:nvGraphicFramePr>
        <p:xfrm>
          <a:off x="2649538" y="404813"/>
          <a:ext cx="30003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1" imgW="139700" imgH="393700" progId="Equation.DSMT4">
                  <p:embed/>
                </p:oleObj>
              </mc:Choice>
              <mc:Fallback>
                <p:oleObj name="" r:id="rId11" imgW="139700" imgH="393700" progId="Equation.DSMT4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49538" y="404813"/>
                        <a:ext cx="300037" cy="844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3" name="Object 3140"/>
          <p:cNvGraphicFramePr/>
          <p:nvPr/>
        </p:nvGraphicFramePr>
        <p:xfrm>
          <a:off x="3800475" y="404813"/>
          <a:ext cx="5016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13" imgW="228600" imgH="393700" progId="Equation.DSMT4">
                  <p:embed/>
                </p:oleObj>
              </mc:Choice>
              <mc:Fallback>
                <p:oleObj name="" r:id="rId13" imgW="228600" imgH="393700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800475" y="404813"/>
                        <a:ext cx="5016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4" name="Object 3141"/>
          <p:cNvGraphicFramePr/>
          <p:nvPr/>
        </p:nvGraphicFramePr>
        <p:xfrm>
          <a:off x="2576513" y="3429000"/>
          <a:ext cx="446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15" imgW="203200" imgH="393065" progId="Equation.DSMT4">
                  <p:embed/>
                </p:oleObj>
              </mc:Choice>
              <mc:Fallback>
                <p:oleObj name="" r:id="rId15" imgW="203200" imgH="393065" progId="Equation.DSMT4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576513" y="3429000"/>
                        <a:ext cx="4460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5" name="Object 3142"/>
          <p:cNvGraphicFramePr/>
          <p:nvPr/>
        </p:nvGraphicFramePr>
        <p:xfrm>
          <a:off x="3898900" y="3429000"/>
          <a:ext cx="3333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17" imgW="152400" imgH="393065" progId="Equation.DSMT4">
                  <p:embed/>
                </p:oleObj>
              </mc:Choice>
              <mc:Fallback>
                <p:oleObj name="" r:id="rId17" imgW="152400" imgH="393065" progId="Equation.DSMT4">
                  <p:embed/>
                  <p:pic>
                    <p:nvPicPr>
                      <p:cNvPr id="0" name="Picture 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898900" y="3429000"/>
                        <a:ext cx="3333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6" name="Object 3143"/>
          <p:cNvGraphicFramePr/>
          <p:nvPr/>
        </p:nvGraphicFramePr>
        <p:xfrm>
          <a:off x="488950" y="1412875"/>
          <a:ext cx="3063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9" imgW="152400" imgH="393065" progId="Equation.DSMT4">
                  <p:embed/>
                </p:oleObj>
              </mc:Choice>
              <mc:Fallback>
                <p:oleObj name="" r:id="rId19" imgW="152400" imgH="393065" progId="Equation.DSMT4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88950" y="1412875"/>
                        <a:ext cx="3063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7" name="Object 3144"/>
          <p:cNvGraphicFramePr/>
          <p:nvPr/>
        </p:nvGraphicFramePr>
        <p:xfrm>
          <a:off x="1676400" y="1412875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21" imgW="203200" imgH="393065" progId="Equation.DSMT4">
                  <p:embed/>
                </p:oleObj>
              </mc:Choice>
              <mc:Fallback>
                <p:oleObj name="" r:id="rId21" imgW="203200" imgH="39306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676400" y="1412875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8" name="Object 3145"/>
          <p:cNvGraphicFramePr/>
          <p:nvPr/>
        </p:nvGraphicFramePr>
        <p:xfrm>
          <a:off x="4737100" y="404813"/>
          <a:ext cx="3063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23" imgW="139700" imgH="393700" progId="Equation.DSMT4">
                  <p:embed/>
                </p:oleObj>
              </mc:Choice>
              <mc:Fallback>
                <p:oleObj name="" r:id="rId23" imgW="139700" imgH="393700" progId="Equation.DSMT4">
                  <p:embed/>
                  <p:pic>
                    <p:nvPicPr>
                      <p:cNvPr id="0" name="Picture 1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737100" y="404813"/>
                        <a:ext cx="3063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9" name="Object 3146"/>
          <p:cNvGraphicFramePr/>
          <p:nvPr/>
        </p:nvGraphicFramePr>
        <p:xfrm>
          <a:off x="5934075" y="404813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25" imgW="203200" imgH="393065" progId="Equation.DSMT4">
                  <p:embed/>
                </p:oleObj>
              </mc:Choice>
              <mc:Fallback>
                <p:oleObj name="" r:id="rId25" imgW="203200" imgH="393065" progId="Equation.DSMT4">
                  <p:embed/>
                  <p:pic>
                    <p:nvPicPr>
                      <p:cNvPr id="0" name="Picture 13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934075" y="404813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0" name="Object 3147"/>
          <p:cNvGraphicFramePr/>
          <p:nvPr/>
        </p:nvGraphicFramePr>
        <p:xfrm>
          <a:off x="2576513" y="4437063"/>
          <a:ext cx="469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27" imgW="139700" imgH="393700" progId="Equation.DSMT4">
                  <p:embed/>
                </p:oleObj>
              </mc:Choice>
              <mc:Fallback>
                <p:oleObj name="" r:id="rId27" imgW="139700" imgH="393700" progId="Equation.DSMT4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2576513" y="4437063"/>
                        <a:ext cx="46990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1" name="Object 3148"/>
          <p:cNvGraphicFramePr/>
          <p:nvPr/>
        </p:nvGraphicFramePr>
        <p:xfrm>
          <a:off x="3846513" y="4437063"/>
          <a:ext cx="446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29" imgW="203200" imgH="393065" progId="Equation.DSMT4">
                  <p:embed/>
                </p:oleObj>
              </mc:Choice>
              <mc:Fallback>
                <p:oleObj name="" r:id="rId29" imgW="203200" imgH="393065" progId="Equation.DSMT4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3846513" y="4437063"/>
                        <a:ext cx="4460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2" name="Object 3149"/>
          <p:cNvGraphicFramePr/>
          <p:nvPr/>
        </p:nvGraphicFramePr>
        <p:xfrm>
          <a:off x="415925" y="5445125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31" imgW="152400" imgH="393065" progId="Equation.DSMT4">
                  <p:embed/>
                </p:oleObj>
              </mc:Choice>
              <mc:Fallback>
                <p:oleObj name="" r:id="rId31" imgW="152400" imgH="393065" progId="Equation.DSMT4">
                  <p:embed/>
                  <p:pic>
                    <p:nvPicPr>
                      <p:cNvPr id="0" name="Picture 16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15925" y="5445125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3" name="Object 3150"/>
          <p:cNvGraphicFramePr/>
          <p:nvPr/>
        </p:nvGraphicFramePr>
        <p:xfrm>
          <a:off x="1685925" y="5445125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33" imgW="203200" imgH="393065" progId="Equation.DSMT4">
                  <p:embed/>
                </p:oleObj>
              </mc:Choice>
              <mc:Fallback>
                <p:oleObj name="" r:id="rId33" imgW="203200" imgH="393065" progId="Equation.DSMT4">
                  <p:embed/>
                  <p:pic>
                    <p:nvPicPr>
                      <p:cNvPr id="0" name="Picture 17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1685925" y="5445125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4" name="Object 3151"/>
          <p:cNvGraphicFramePr/>
          <p:nvPr/>
        </p:nvGraphicFramePr>
        <p:xfrm>
          <a:off x="4665663" y="4437063"/>
          <a:ext cx="3063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35" imgW="139700" imgH="393700" progId="Equation.DSMT4">
                  <p:embed/>
                </p:oleObj>
              </mc:Choice>
              <mc:Fallback>
                <p:oleObj name="" r:id="rId35" imgW="139700" imgH="393700" progId="Equation.DSMT4">
                  <p:embed/>
                  <p:pic>
                    <p:nvPicPr>
                      <p:cNvPr id="0" name="Picture 18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665663" y="4437063"/>
                        <a:ext cx="3063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5" name="Object 3152"/>
          <p:cNvGraphicFramePr/>
          <p:nvPr/>
        </p:nvGraphicFramePr>
        <p:xfrm>
          <a:off x="5934075" y="4437063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" name="" r:id="rId37" imgW="203200" imgH="393065" progId="Equation.DSMT4">
                  <p:embed/>
                </p:oleObj>
              </mc:Choice>
              <mc:Fallback>
                <p:oleObj name="" r:id="rId37" imgW="203200" imgH="393065" progId="Equation.DSMT4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934075" y="4437063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6" name="Object 3153"/>
          <p:cNvGraphicFramePr/>
          <p:nvPr/>
        </p:nvGraphicFramePr>
        <p:xfrm>
          <a:off x="2576513" y="2420938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" name="" r:id="rId39" imgW="152400" imgH="393065" progId="Equation.DSMT4">
                  <p:embed/>
                </p:oleObj>
              </mc:Choice>
              <mc:Fallback>
                <p:oleObj name="" r:id="rId39" imgW="152400" imgH="393065" progId="Equation.DSMT4">
                  <p:embed/>
                  <p:pic>
                    <p:nvPicPr>
                      <p:cNvPr id="0" name="Picture 20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2576513" y="2420938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7" name="Object 3154"/>
          <p:cNvGraphicFramePr/>
          <p:nvPr/>
        </p:nvGraphicFramePr>
        <p:xfrm>
          <a:off x="3683000" y="2420938"/>
          <a:ext cx="6127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" name="" r:id="rId41" imgW="279400" imgH="393700" progId="Equation.DSMT4">
                  <p:embed/>
                </p:oleObj>
              </mc:Choice>
              <mc:Fallback>
                <p:oleObj name="" r:id="rId41" imgW="279400" imgH="393700" progId="Equation.DSMT4">
                  <p:embed/>
                  <p:pic>
                    <p:nvPicPr>
                      <p:cNvPr id="0" name="Picture 21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3683000" y="2420938"/>
                        <a:ext cx="6127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8" name="Object 3155"/>
          <p:cNvGraphicFramePr/>
          <p:nvPr/>
        </p:nvGraphicFramePr>
        <p:xfrm>
          <a:off x="4665663" y="5445125"/>
          <a:ext cx="446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" name="" r:id="rId43" imgW="203200" imgH="393065" progId="Equation.DSMT4">
                  <p:embed/>
                </p:oleObj>
              </mc:Choice>
              <mc:Fallback>
                <p:oleObj name="" r:id="rId43" imgW="203200" imgH="393065" progId="Equation.DSMT4">
                  <p:embed/>
                  <p:pic>
                    <p:nvPicPr>
                      <p:cNvPr id="0" name="Picture 22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4665663" y="5445125"/>
                        <a:ext cx="4460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9" name="Object 3156"/>
          <p:cNvGraphicFramePr/>
          <p:nvPr/>
        </p:nvGraphicFramePr>
        <p:xfrm>
          <a:off x="5919788" y="5445125"/>
          <a:ext cx="4730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" name="" r:id="rId45" imgW="215900" imgH="393065" progId="Equation.DSMT4">
                  <p:embed/>
                </p:oleObj>
              </mc:Choice>
              <mc:Fallback>
                <p:oleObj name="" r:id="rId45" imgW="215900" imgH="393065" progId="Equation.DSMT4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5919788" y="5445125"/>
                        <a:ext cx="4730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0" name="Object 3157"/>
          <p:cNvGraphicFramePr/>
          <p:nvPr/>
        </p:nvGraphicFramePr>
        <p:xfrm>
          <a:off x="415925" y="3429000"/>
          <a:ext cx="3063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" name="" r:id="rId47" imgW="139700" imgH="393700" progId="Equation.DSMT4">
                  <p:embed/>
                </p:oleObj>
              </mc:Choice>
              <mc:Fallback>
                <p:oleObj name="" r:id="rId47" imgW="139700" imgH="393700" progId="Equation.DSMT4">
                  <p:embed/>
                  <p:pic>
                    <p:nvPicPr>
                      <p:cNvPr id="0" name="Picture 24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415925" y="3429000"/>
                        <a:ext cx="3063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1" name="Object 3158"/>
          <p:cNvGraphicFramePr/>
          <p:nvPr/>
        </p:nvGraphicFramePr>
        <p:xfrm>
          <a:off x="1671638" y="3429000"/>
          <a:ext cx="4730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" name="" r:id="rId49" imgW="215900" imgH="393065" progId="Equation.DSMT4">
                  <p:embed/>
                </p:oleObj>
              </mc:Choice>
              <mc:Fallback>
                <p:oleObj name="" r:id="rId49" imgW="215900" imgH="393065" progId="Equation.DSMT4">
                  <p:embed/>
                  <p:pic>
                    <p:nvPicPr>
                      <p:cNvPr id="0" name="Picture 25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1671638" y="3429000"/>
                        <a:ext cx="4730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2" name="Object 3159"/>
          <p:cNvGraphicFramePr/>
          <p:nvPr/>
        </p:nvGraphicFramePr>
        <p:xfrm>
          <a:off x="4665663" y="1412875"/>
          <a:ext cx="446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" name="" r:id="rId51" imgW="203200" imgH="393065" progId="Equation.DSMT4">
                  <p:embed/>
                </p:oleObj>
              </mc:Choice>
              <mc:Fallback>
                <p:oleObj name="" r:id="rId51" imgW="203200" imgH="393065" progId="Equation.DSMT4">
                  <p:embed/>
                  <p:pic>
                    <p:nvPicPr>
                      <p:cNvPr id="0" name="Picture 26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4665663" y="1412875"/>
                        <a:ext cx="4460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3" name="Object 3160"/>
          <p:cNvGraphicFramePr/>
          <p:nvPr/>
        </p:nvGraphicFramePr>
        <p:xfrm>
          <a:off x="5903913" y="1412875"/>
          <a:ext cx="5016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" name="" r:id="rId53" imgW="228600" imgH="393700" progId="Equation.DSMT4">
                  <p:embed/>
                </p:oleObj>
              </mc:Choice>
              <mc:Fallback>
                <p:oleObj name="" r:id="rId53" imgW="228600" imgH="393700" progId="Equation.DSMT4">
                  <p:embed/>
                  <p:pic>
                    <p:nvPicPr>
                      <p:cNvPr id="0" name="Picture 27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5903913" y="1412875"/>
                        <a:ext cx="501650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4" name="Object 3161"/>
          <p:cNvGraphicFramePr/>
          <p:nvPr/>
        </p:nvGraphicFramePr>
        <p:xfrm>
          <a:off x="2576513" y="1412875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" name="" r:id="rId55" imgW="152400" imgH="393065" progId="Equation.DSMT4">
                  <p:embed/>
                </p:oleObj>
              </mc:Choice>
              <mc:Fallback>
                <p:oleObj name="" r:id="rId55" imgW="152400" imgH="393065" progId="Equation.DSMT4">
                  <p:embed/>
                  <p:pic>
                    <p:nvPicPr>
                      <p:cNvPr id="0" name="Picture 28"/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2576513" y="1412875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5" name="Object 3162"/>
          <p:cNvGraphicFramePr/>
          <p:nvPr/>
        </p:nvGraphicFramePr>
        <p:xfrm>
          <a:off x="3832225" y="1412875"/>
          <a:ext cx="4730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" name="" r:id="rId57" imgW="215900" imgH="393065" progId="Equation.DSMT4">
                  <p:embed/>
                </p:oleObj>
              </mc:Choice>
              <mc:Fallback>
                <p:oleObj name="" r:id="rId57" imgW="215900" imgH="393065" progId="Equation.DSMT4">
                  <p:embed/>
                  <p:pic>
                    <p:nvPicPr>
                      <p:cNvPr id="0" name="Picture 29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3832225" y="1412875"/>
                        <a:ext cx="4730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6" name="Object 3163"/>
          <p:cNvGraphicFramePr/>
          <p:nvPr/>
        </p:nvGraphicFramePr>
        <p:xfrm>
          <a:off x="2576513" y="5445125"/>
          <a:ext cx="4175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" name="" r:id="rId59" imgW="190500" imgH="393700" progId="Equation.DSMT4">
                  <p:embed/>
                </p:oleObj>
              </mc:Choice>
              <mc:Fallback>
                <p:oleObj name="" r:id="rId59" imgW="190500" imgH="393700" progId="Equation.DSMT4">
                  <p:embed/>
                  <p:pic>
                    <p:nvPicPr>
                      <p:cNvPr id="0" name="Picture 30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2576513" y="5445125"/>
                        <a:ext cx="41751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7" name="Object 3164"/>
          <p:cNvGraphicFramePr/>
          <p:nvPr/>
        </p:nvGraphicFramePr>
        <p:xfrm>
          <a:off x="3846513" y="5445125"/>
          <a:ext cx="4460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" name="" r:id="rId61" imgW="203200" imgH="393065" progId="Equation.DSMT4">
                  <p:embed/>
                </p:oleObj>
              </mc:Choice>
              <mc:Fallback>
                <p:oleObj name="" r:id="rId61" imgW="203200" imgH="393065" progId="Equation.DSMT4">
                  <p:embed/>
                  <p:pic>
                    <p:nvPicPr>
                      <p:cNvPr id="0" name="Picture 31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3846513" y="5445125"/>
                        <a:ext cx="446087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8" name="Object 3165"/>
          <p:cNvGraphicFramePr/>
          <p:nvPr/>
        </p:nvGraphicFramePr>
        <p:xfrm>
          <a:off x="415925" y="404813"/>
          <a:ext cx="3349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" name="" r:id="rId63" imgW="152400" imgH="393065" progId="Equation.DSMT4">
                  <p:embed/>
                </p:oleObj>
              </mc:Choice>
              <mc:Fallback>
                <p:oleObj name="" r:id="rId63" imgW="152400" imgH="393065" progId="Equation.DSMT4">
                  <p:embed/>
                  <p:pic>
                    <p:nvPicPr>
                      <p:cNvPr id="0" name="Picture 32"/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415925" y="404813"/>
                        <a:ext cx="334963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9" name="Object 3166"/>
          <p:cNvGraphicFramePr/>
          <p:nvPr/>
        </p:nvGraphicFramePr>
        <p:xfrm>
          <a:off x="4665663" y="2420938"/>
          <a:ext cx="3349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" name="" r:id="rId65" imgW="152400" imgH="393065" progId="Equation.DSMT4">
                  <p:embed/>
                </p:oleObj>
              </mc:Choice>
              <mc:Fallback>
                <p:oleObj name="" r:id="rId65" imgW="152400" imgH="393065" progId="Equation.DSMT4">
                  <p:embed/>
                  <p:pic>
                    <p:nvPicPr>
                      <p:cNvPr id="0" name="Picture 33"/>
                      <p:cNvPicPr/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4665663" y="2420938"/>
                        <a:ext cx="334962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0" name="Object 3168"/>
          <p:cNvGraphicFramePr/>
          <p:nvPr/>
        </p:nvGraphicFramePr>
        <p:xfrm>
          <a:off x="415925" y="2420938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" name="" r:id="rId67" imgW="203200" imgH="393065" progId="Equation.DSMT4">
                  <p:embed/>
                </p:oleObj>
              </mc:Choice>
              <mc:Fallback>
                <p:oleObj name="" r:id="rId67" imgW="203200" imgH="393065" progId="Equation.DSMT4">
                  <p:embed/>
                  <p:pic>
                    <p:nvPicPr>
                      <p:cNvPr id="0" name="Picture 34"/>
                      <p:cNvPicPr/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415925" y="2420938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1" name="Object 3169"/>
          <p:cNvGraphicFramePr/>
          <p:nvPr/>
        </p:nvGraphicFramePr>
        <p:xfrm>
          <a:off x="5919788" y="2420938"/>
          <a:ext cx="4730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" name="" r:id="rId69" imgW="215900" imgH="393065" progId="Equation.DSMT4">
                  <p:embed/>
                </p:oleObj>
              </mc:Choice>
              <mc:Fallback>
                <p:oleObj name="" r:id="rId69" imgW="215900" imgH="393065" progId="Equation.DSMT4">
                  <p:embed/>
                  <p:pic>
                    <p:nvPicPr>
                      <p:cNvPr id="0" name="Picture 35"/>
                      <p:cNvPicPr/>
                      <p:nvPr/>
                    </p:nvPicPr>
                    <p:blipFill>
                      <a:blip r:embed="rId70"/>
                      <a:stretch>
                        <a:fillRect/>
                      </a:stretch>
                    </p:blipFill>
                    <p:spPr>
                      <a:xfrm>
                        <a:off x="5919788" y="2420938"/>
                        <a:ext cx="473075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2" name="Object 3170"/>
          <p:cNvGraphicFramePr/>
          <p:nvPr/>
        </p:nvGraphicFramePr>
        <p:xfrm>
          <a:off x="1685925" y="2420938"/>
          <a:ext cx="4460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" name="" r:id="rId71" imgW="203200" imgH="393065" progId="Equation.DSMT4">
                  <p:embed/>
                </p:oleObj>
              </mc:Choice>
              <mc:Fallback>
                <p:oleObj name="" r:id="rId71" imgW="203200" imgH="393065" progId="Equation.DSMT4">
                  <p:embed/>
                  <p:pic>
                    <p:nvPicPr>
                      <p:cNvPr id="0" name="Picture 36"/>
                      <p:cNvPicPr/>
                      <p:nvPr/>
                    </p:nvPicPr>
                    <p:blipFill>
                      <a:blip r:embed="rId72"/>
                      <a:stretch>
                        <a:fillRect/>
                      </a:stretch>
                    </p:blipFill>
                    <p:spPr>
                      <a:xfrm>
                        <a:off x="1685925" y="2420938"/>
                        <a:ext cx="446088" cy="863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3" name="Rectangles 3171"/>
          <p:cNvSpPr/>
          <p:nvPr/>
        </p:nvSpPr>
        <p:spPr>
          <a:xfrm>
            <a:off x="6824663" y="836613"/>
            <a:ext cx="2881312" cy="4321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r>
              <a:rPr lang="en-US" sz="3600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</a:rPr>
              <a:t>Fraction dominoes 1:</a:t>
            </a:r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r>
              <a:rPr lang="en-US" sz="3600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</a:rPr>
              <a:t>Use 16 of these</a:t>
            </a:r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r>
              <a:rPr lang="en-US" sz="3600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</a:rPr>
              <a:t>cards to complete</a:t>
            </a:r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r>
              <a:rPr lang="en-US" sz="3600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</a:rPr>
              <a:t>the loop.</a:t>
            </a:r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</p:txBody>
      </p:sp>
    </p:spTree>
    <p:custDataLst>
      <p:tags r:id="rId7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098" name="Group 5121"/>
          <p:cNvGrpSpPr/>
          <p:nvPr/>
        </p:nvGrpSpPr>
        <p:grpSpPr>
          <a:xfrm>
            <a:off x="200025" y="403225"/>
            <a:ext cx="1728788" cy="865188"/>
            <a:chOff x="249" y="164"/>
            <a:chExt cx="1089" cy="545"/>
          </a:xfrm>
        </p:grpSpPr>
        <p:sp>
          <p:nvSpPr>
            <p:cNvPr id="4099" name="Rectangles 5122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00" name="Straight Connector 5123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01" name="Group 5124"/>
          <p:cNvGrpSpPr/>
          <p:nvPr/>
        </p:nvGrpSpPr>
        <p:grpSpPr>
          <a:xfrm>
            <a:off x="1928813" y="403225"/>
            <a:ext cx="1728787" cy="865188"/>
            <a:chOff x="249" y="164"/>
            <a:chExt cx="1089" cy="545"/>
          </a:xfrm>
        </p:grpSpPr>
        <p:sp>
          <p:nvSpPr>
            <p:cNvPr id="4102" name="Rectangles 5125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03" name="Straight Connector 5126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04" name="Group 5127"/>
          <p:cNvGrpSpPr/>
          <p:nvPr/>
        </p:nvGrpSpPr>
        <p:grpSpPr>
          <a:xfrm>
            <a:off x="3656013" y="403225"/>
            <a:ext cx="1728787" cy="865188"/>
            <a:chOff x="249" y="164"/>
            <a:chExt cx="1089" cy="545"/>
          </a:xfrm>
        </p:grpSpPr>
        <p:sp>
          <p:nvSpPr>
            <p:cNvPr id="4105" name="Rectangles 5128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06" name="Straight Connector 5129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07" name="Group 5130"/>
          <p:cNvGrpSpPr/>
          <p:nvPr/>
        </p:nvGrpSpPr>
        <p:grpSpPr>
          <a:xfrm>
            <a:off x="5384800" y="403225"/>
            <a:ext cx="1728788" cy="865188"/>
            <a:chOff x="249" y="164"/>
            <a:chExt cx="1089" cy="545"/>
          </a:xfrm>
        </p:grpSpPr>
        <p:sp>
          <p:nvSpPr>
            <p:cNvPr id="4108" name="Rectangles 5131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09" name="Straight Connector 5132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10" name="Group 5133"/>
          <p:cNvGrpSpPr/>
          <p:nvPr/>
        </p:nvGrpSpPr>
        <p:grpSpPr>
          <a:xfrm>
            <a:off x="7112000" y="403225"/>
            <a:ext cx="1728788" cy="865188"/>
            <a:chOff x="249" y="164"/>
            <a:chExt cx="1089" cy="545"/>
          </a:xfrm>
        </p:grpSpPr>
        <p:sp>
          <p:nvSpPr>
            <p:cNvPr id="4111" name="Rectangles 5134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12" name="Straight Connector 5135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13" name="Group 5136"/>
          <p:cNvGrpSpPr/>
          <p:nvPr/>
        </p:nvGrpSpPr>
        <p:grpSpPr>
          <a:xfrm rot="5400000">
            <a:off x="8407400" y="835025"/>
            <a:ext cx="1728788" cy="865188"/>
            <a:chOff x="249" y="164"/>
            <a:chExt cx="1089" cy="545"/>
          </a:xfrm>
        </p:grpSpPr>
        <p:sp>
          <p:nvSpPr>
            <p:cNvPr id="4114" name="Rectangles 5137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15" name="Straight Connector 5138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16" name="Group 5139"/>
          <p:cNvGrpSpPr/>
          <p:nvPr/>
        </p:nvGrpSpPr>
        <p:grpSpPr>
          <a:xfrm rot="5400000">
            <a:off x="8408988" y="2563813"/>
            <a:ext cx="1728787" cy="865187"/>
            <a:chOff x="249" y="164"/>
            <a:chExt cx="1089" cy="545"/>
          </a:xfrm>
        </p:grpSpPr>
        <p:sp>
          <p:nvSpPr>
            <p:cNvPr id="4117" name="Rectangles 5140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18" name="Straight Connector 5141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19" name="Group 5142"/>
          <p:cNvGrpSpPr/>
          <p:nvPr/>
        </p:nvGrpSpPr>
        <p:grpSpPr>
          <a:xfrm rot="5400000">
            <a:off x="8408988" y="4291013"/>
            <a:ext cx="1728787" cy="865187"/>
            <a:chOff x="249" y="164"/>
            <a:chExt cx="1089" cy="545"/>
          </a:xfrm>
        </p:grpSpPr>
        <p:sp>
          <p:nvSpPr>
            <p:cNvPr id="4120" name="Rectangles 5143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21" name="Straight Connector 5144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22" name="Group 5145"/>
          <p:cNvGrpSpPr/>
          <p:nvPr/>
        </p:nvGrpSpPr>
        <p:grpSpPr>
          <a:xfrm rot="5400000">
            <a:off x="-231775" y="1698625"/>
            <a:ext cx="1728788" cy="865188"/>
            <a:chOff x="249" y="164"/>
            <a:chExt cx="1089" cy="545"/>
          </a:xfrm>
        </p:grpSpPr>
        <p:sp>
          <p:nvSpPr>
            <p:cNvPr id="4123" name="Rectangles 5146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24" name="Straight Connector 5147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25" name="Group 5148"/>
          <p:cNvGrpSpPr/>
          <p:nvPr/>
        </p:nvGrpSpPr>
        <p:grpSpPr>
          <a:xfrm rot="5400000">
            <a:off x="-231775" y="3427413"/>
            <a:ext cx="1728788" cy="865187"/>
            <a:chOff x="249" y="164"/>
            <a:chExt cx="1089" cy="545"/>
          </a:xfrm>
        </p:grpSpPr>
        <p:sp>
          <p:nvSpPr>
            <p:cNvPr id="4126" name="Rectangles 5149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27" name="Straight Connector 5150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28" name="Group 5151"/>
          <p:cNvGrpSpPr/>
          <p:nvPr/>
        </p:nvGrpSpPr>
        <p:grpSpPr>
          <a:xfrm rot="5400000">
            <a:off x="-231775" y="5156200"/>
            <a:ext cx="1728788" cy="865188"/>
            <a:chOff x="249" y="164"/>
            <a:chExt cx="1089" cy="545"/>
          </a:xfrm>
        </p:grpSpPr>
        <p:sp>
          <p:nvSpPr>
            <p:cNvPr id="4129" name="Rectangles 5152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30" name="Straight Connector 5153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31" name="Group 5154"/>
          <p:cNvGrpSpPr/>
          <p:nvPr/>
        </p:nvGrpSpPr>
        <p:grpSpPr>
          <a:xfrm>
            <a:off x="1063625" y="5588000"/>
            <a:ext cx="1728788" cy="865188"/>
            <a:chOff x="249" y="164"/>
            <a:chExt cx="1089" cy="545"/>
          </a:xfrm>
        </p:grpSpPr>
        <p:sp>
          <p:nvSpPr>
            <p:cNvPr id="4132" name="Rectangles 5155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33" name="Straight Connector 5156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34" name="Group 5157"/>
          <p:cNvGrpSpPr/>
          <p:nvPr/>
        </p:nvGrpSpPr>
        <p:grpSpPr>
          <a:xfrm>
            <a:off x="2792413" y="5588000"/>
            <a:ext cx="1728787" cy="865188"/>
            <a:chOff x="249" y="164"/>
            <a:chExt cx="1089" cy="545"/>
          </a:xfrm>
        </p:grpSpPr>
        <p:sp>
          <p:nvSpPr>
            <p:cNvPr id="4135" name="Rectangles 5158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36" name="Straight Connector 5159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37" name="Group 5160"/>
          <p:cNvGrpSpPr/>
          <p:nvPr/>
        </p:nvGrpSpPr>
        <p:grpSpPr>
          <a:xfrm>
            <a:off x="4519613" y="5588000"/>
            <a:ext cx="1728787" cy="865188"/>
            <a:chOff x="249" y="164"/>
            <a:chExt cx="1089" cy="545"/>
          </a:xfrm>
        </p:grpSpPr>
        <p:sp>
          <p:nvSpPr>
            <p:cNvPr id="4138" name="Rectangles 5161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39" name="Straight Connector 5162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40" name="Group 5163"/>
          <p:cNvGrpSpPr/>
          <p:nvPr/>
        </p:nvGrpSpPr>
        <p:grpSpPr>
          <a:xfrm>
            <a:off x="6248400" y="5588000"/>
            <a:ext cx="1728788" cy="865188"/>
            <a:chOff x="249" y="164"/>
            <a:chExt cx="1089" cy="545"/>
          </a:xfrm>
        </p:grpSpPr>
        <p:sp>
          <p:nvSpPr>
            <p:cNvPr id="4141" name="Rectangles 5164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42" name="Straight Connector 5165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143" name="Group 5166"/>
          <p:cNvGrpSpPr/>
          <p:nvPr/>
        </p:nvGrpSpPr>
        <p:grpSpPr>
          <a:xfrm>
            <a:off x="7975600" y="5588000"/>
            <a:ext cx="1728788" cy="865188"/>
            <a:chOff x="249" y="164"/>
            <a:chExt cx="1089" cy="545"/>
          </a:xfrm>
        </p:grpSpPr>
        <p:sp>
          <p:nvSpPr>
            <p:cNvPr id="4144" name="Rectangles 5167"/>
            <p:cNvSpPr/>
            <p:nvPr/>
          </p:nvSpPr>
          <p:spPr>
            <a:xfrm>
              <a:off x="249" y="164"/>
              <a:ext cx="1089" cy="544"/>
            </a:xfrm>
            <a:prstGeom prst="rect">
              <a:avLst/>
            </a:pr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4145" name="Straight Connector 5168"/>
            <p:cNvSpPr/>
            <p:nvPr/>
          </p:nvSpPr>
          <p:spPr>
            <a:xfrm>
              <a:off x="793" y="164"/>
              <a:ext cx="0" cy="54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5170" name="Rectangles 5169"/>
          <p:cNvSpPr/>
          <p:nvPr/>
        </p:nvSpPr>
        <p:spPr>
          <a:xfrm>
            <a:off x="2216150" y="1844675"/>
            <a:ext cx="5473700" cy="3313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Put the cards on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the board so that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equivalent fractions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 fontAlgn="base"/>
            <a:r>
              <a:rPr lang="en-US" sz="3600" strike="noStrike" noProof="1"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  <a:cs typeface="+mn-cs"/>
              </a:rPr>
              <a:t>match up.</a:t>
            </a:r>
            <a:endParaRPr lang="en-US" sz="3600" strike="noStrike" noProof="1"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</p:txBody>
      </p:sp>
      <p:grpSp>
        <p:nvGrpSpPr>
          <p:cNvPr id="5176" name="Group 5175"/>
          <p:cNvGrpSpPr/>
          <p:nvPr/>
        </p:nvGrpSpPr>
        <p:grpSpPr>
          <a:xfrm>
            <a:off x="200025" y="404813"/>
            <a:ext cx="1728788" cy="865187"/>
            <a:chOff x="0" y="255"/>
            <a:chExt cx="1089" cy="545"/>
          </a:xfrm>
        </p:grpSpPr>
        <p:grpSp>
          <p:nvGrpSpPr>
            <p:cNvPr id="4148" name="Group 5170"/>
            <p:cNvGrpSpPr/>
            <p:nvPr/>
          </p:nvGrpSpPr>
          <p:grpSpPr>
            <a:xfrm>
              <a:off x="0" y="255"/>
              <a:ext cx="1089" cy="545"/>
              <a:chOff x="262" y="255"/>
              <a:chExt cx="1089" cy="545"/>
            </a:xfrm>
          </p:grpSpPr>
          <p:sp>
            <p:nvSpPr>
              <p:cNvPr id="4149" name="Rectangles 5171"/>
              <p:cNvSpPr/>
              <p:nvPr/>
            </p:nvSpPr>
            <p:spPr>
              <a:xfrm>
                <a:off x="262" y="255"/>
                <a:ext cx="1089" cy="544"/>
              </a:xfrm>
              <a:prstGeom prst="rect">
                <a:avLst/>
              </a:prstGeom>
              <a:solidFill>
                <a:schemeClr val="bg1"/>
              </a:soli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GB">
                  <a:latin typeface="Arial" panose="020B0604020202020204" pitchFamily="34" charset="0"/>
                </a:endParaRPr>
              </a:p>
            </p:txBody>
          </p:sp>
          <p:sp>
            <p:nvSpPr>
              <p:cNvPr id="4150" name="Straight Connector 5172"/>
              <p:cNvSpPr/>
              <p:nvPr/>
            </p:nvSpPr>
            <p:spPr>
              <a:xfrm>
                <a:off x="806" y="255"/>
                <a:ext cx="0" cy="545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4151" name="Object 5173"/>
            <p:cNvGraphicFramePr/>
            <p:nvPr/>
          </p:nvGraphicFramePr>
          <p:xfrm>
            <a:off x="793" y="271"/>
            <a:ext cx="27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203200" imgH="393065" progId="Equation.DSMT4">
                    <p:embed/>
                  </p:oleObj>
                </mc:Choice>
                <mc:Fallback>
                  <p:oleObj name="" r:id="rId1" imgW="203200" imgH="393065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793" y="271"/>
                          <a:ext cx="272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52" name="Object 5174"/>
            <p:cNvGraphicFramePr/>
            <p:nvPr/>
          </p:nvGraphicFramePr>
          <p:xfrm>
            <a:off x="0" y="255"/>
            <a:ext cx="211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0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0" y="255"/>
                          <a:ext cx="211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82" name="Group 5181"/>
          <p:cNvGrpSpPr/>
          <p:nvPr/>
        </p:nvGrpSpPr>
        <p:grpSpPr>
          <a:xfrm>
            <a:off x="1928813" y="404813"/>
            <a:ext cx="1728787" cy="865187"/>
            <a:chOff x="398" y="2931"/>
            <a:chExt cx="1089" cy="545"/>
          </a:xfrm>
        </p:grpSpPr>
        <p:grpSp>
          <p:nvGrpSpPr>
            <p:cNvPr id="4154" name="Group 5176"/>
            <p:cNvGrpSpPr/>
            <p:nvPr/>
          </p:nvGrpSpPr>
          <p:grpSpPr>
            <a:xfrm>
              <a:off x="398" y="2931"/>
              <a:ext cx="1089" cy="545"/>
              <a:chOff x="262" y="255"/>
              <a:chExt cx="1089" cy="545"/>
            </a:xfrm>
          </p:grpSpPr>
          <p:sp>
            <p:nvSpPr>
              <p:cNvPr id="4155" name="Rectangles 5177"/>
              <p:cNvSpPr/>
              <p:nvPr/>
            </p:nvSpPr>
            <p:spPr>
              <a:xfrm>
                <a:off x="262" y="255"/>
                <a:ext cx="1089" cy="544"/>
              </a:xfrm>
              <a:prstGeom prst="rect">
                <a:avLst/>
              </a:prstGeom>
              <a:solidFill>
                <a:schemeClr val="bg1"/>
              </a:soli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GB">
                  <a:latin typeface="Arial" panose="020B0604020202020204" pitchFamily="34" charset="0"/>
                </a:endParaRPr>
              </a:p>
            </p:txBody>
          </p:sp>
          <p:sp>
            <p:nvSpPr>
              <p:cNvPr id="4156" name="Straight Connector 5178"/>
              <p:cNvSpPr/>
              <p:nvPr/>
            </p:nvSpPr>
            <p:spPr>
              <a:xfrm>
                <a:off x="806" y="255"/>
                <a:ext cx="0" cy="545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4157" name="Object 5179"/>
            <p:cNvGraphicFramePr/>
            <p:nvPr/>
          </p:nvGraphicFramePr>
          <p:xfrm>
            <a:off x="398" y="2931"/>
            <a:ext cx="210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5" imgW="152400" imgH="393065" progId="Equation.DSMT4">
                    <p:embed/>
                  </p:oleObj>
                </mc:Choice>
                <mc:Fallback>
                  <p:oleObj name="" r:id="rId5" imgW="152400" imgH="393065" progId="Equation.DSMT4">
                    <p:embed/>
                    <p:pic>
                      <p:nvPicPr>
                        <p:cNvPr id="0" name="Picture 308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8" y="2931"/>
                          <a:ext cx="210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58" name="Object 5180"/>
            <p:cNvGraphicFramePr/>
            <p:nvPr/>
          </p:nvGraphicFramePr>
          <p:xfrm>
            <a:off x="1213" y="2943"/>
            <a:ext cx="274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7" imgW="203200" imgH="393065" progId="Equation.DSMT4">
                    <p:embed/>
                  </p:oleObj>
                </mc:Choice>
                <mc:Fallback>
                  <p:oleObj name="" r:id="rId7" imgW="203200" imgH="393065" progId="Equation.DSMT4">
                    <p:embed/>
                    <p:pic>
                      <p:nvPicPr>
                        <p:cNvPr id="0" name="Picture 308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13" y="2943"/>
                          <a:ext cx="274" cy="5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88" name="Group 5187"/>
          <p:cNvGrpSpPr/>
          <p:nvPr/>
        </p:nvGrpSpPr>
        <p:grpSpPr>
          <a:xfrm>
            <a:off x="3657600" y="404813"/>
            <a:ext cx="1728788" cy="865187"/>
            <a:chOff x="3074" y="2295"/>
            <a:chExt cx="1089" cy="545"/>
          </a:xfrm>
        </p:grpSpPr>
        <p:grpSp>
          <p:nvGrpSpPr>
            <p:cNvPr id="4160" name="Group 5182"/>
            <p:cNvGrpSpPr/>
            <p:nvPr/>
          </p:nvGrpSpPr>
          <p:grpSpPr>
            <a:xfrm>
              <a:off x="3074" y="2295"/>
              <a:ext cx="1089" cy="545"/>
              <a:chOff x="262" y="255"/>
              <a:chExt cx="1089" cy="545"/>
            </a:xfrm>
          </p:grpSpPr>
          <p:sp>
            <p:nvSpPr>
              <p:cNvPr id="4161" name="Rectangles 5183"/>
              <p:cNvSpPr/>
              <p:nvPr/>
            </p:nvSpPr>
            <p:spPr>
              <a:xfrm>
                <a:off x="262" y="255"/>
                <a:ext cx="1089" cy="544"/>
              </a:xfrm>
              <a:prstGeom prst="rect">
                <a:avLst/>
              </a:prstGeom>
              <a:solidFill>
                <a:schemeClr val="bg1"/>
              </a:soli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GB">
                  <a:latin typeface="Arial" panose="020B0604020202020204" pitchFamily="34" charset="0"/>
                </a:endParaRPr>
              </a:p>
            </p:txBody>
          </p:sp>
          <p:sp>
            <p:nvSpPr>
              <p:cNvPr id="4162" name="Straight Connector 5184"/>
              <p:cNvSpPr/>
              <p:nvPr/>
            </p:nvSpPr>
            <p:spPr>
              <a:xfrm>
                <a:off x="806" y="255"/>
                <a:ext cx="0" cy="545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4163" name="Object 5185"/>
            <p:cNvGraphicFramePr/>
            <p:nvPr/>
          </p:nvGraphicFramePr>
          <p:xfrm>
            <a:off x="3075" y="2296"/>
            <a:ext cx="210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75" y="2296"/>
                          <a:ext cx="210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64" name="Object 5186"/>
            <p:cNvGraphicFramePr/>
            <p:nvPr/>
          </p:nvGraphicFramePr>
          <p:xfrm>
            <a:off x="3838" y="2296"/>
            <a:ext cx="280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1" imgW="203200" imgH="393065" progId="Equation.DSMT4">
                    <p:embed/>
                  </p:oleObj>
                </mc:Choice>
                <mc:Fallback>
                  <p:oleObj name="" r:id="rId11" imgW="203200" imgH="393065" progId="Equation.DSMT4">
                    <p:embed/>
                    <p:pic>
                      <p:nvPicPr>
                        <p:cNvPr id="0" name="Picture 3080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838" y="2296"/>
                          <a:ext cx="280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94" name="Group 5193"/>
          <p:cNvGrpSpPr/>
          <p:nvPr/>
        </p:nvGrpSpPr>
        <p:grpSpPr>
          <a:xfrm>
            <a:off x="5384800" y="404813"/>
            <a:ext cx="1728788" cy="865187"/>
            <a:chOff x="1759" y="391"/>
            <a:chExt cx="1089" cy="545"/>
          </a:xfrm>
        </p:grpSpPr>
        <p:grpSp>
          <p:nvGrpSpPr>
            <p:cNvPr id="4166" name="Group 5188"/>
            <p:cNvGrpSpPr/>
            <p:nvPr/>
          </p:nvGrpSpPr>
          <p:grpSpPr>
            <a:xfrm>
              <a:off x="1759" y="391"/>
              <a:ext cx="1089" cy="545"/>
              <a:chOff x="262" y="255"/>
              <a:chExt cx="1089" cy="545"/>
            </a:xfrm>
          </p:grpSpPr>
          <p:sp>
            <p:nvSpPr>
              <p:cNvPr id="4167" name="Rectangles 5189"/>
              <p:cNvSpPr/>
              <p:nvPr/>
            </p:nvSpPr>
            <p:spPr>
              <a:xfrm>
                <a:off x="262" y="255"/>
                <a:ext cx="1089" cy="544"/>
              </a:xfrm>
              <a:prstGeom prst="rect">
                <a:avLst/>
              </a:prstGeom>
              <a:solidFill>
                <a:schemeClr val="bg1"/>
              </a:soli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GB">
                  <a:latin typeface="Arial" panose="020B0604020202020204" pitchFamily="34" charset="0"/>
                </a:endParaRPr>
              </a:p>
            </p:txBody>
          </p:sp>
          <p:sp>
            <p:nvSpPr>
              <p:cNvPr id="4168" name="Straight Connector 5190"/>
              <p:cNvSpPr/>
              <p:nvPr/>
            </p:nvSpPr>
            <p:spPr>
              <a:xfrm>
                <a:off x="806" y="255"/>
                <a:ext cx="0" cy="545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4169" name="Object 5191"/>
            <p:cNvGraphicFramePr/>
            <p:nvPr/>
          </p:nvGraphicFramePr>
          <p:xfrm>
            <a:off x="1805" y="391"/>
            <a:ext cx="189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13" imgW="139700" imgH="393700" progId="Equation.DSMT4">
                    <p:embed/>
                  </p:oleObj>
                </mc:Choice>
                <mc:Fallback>
                  <p:oleObj name="" r:id="rId13" imgW="139700" imgH="393700" progId="Equation.DSMT4">
                    <p:embed/>
                    <p:pic>
                      <p:nvPicPr>
                        <p:cNvPr id="0" name="Picture 3077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805" y="391"/>
                          <a:ext cx="189" cy="5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70" name="Object 5192"/>
            <p:cNvGraphicFramePr/>
            <p:nvPr/>
          </p:nvGraphicFramePr>
          <p:xfrm>
            <a:off x="2530" y="391"/>
            <a:ext cx="316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15" imgW="228600" imgH="393700" progId="Equation.DSMT4">
                    <p:embed/>
                  </p:oleObj>
                </mc:Choice>
                <mc:Fallback>
                  <p:oleObj name="" r:id="rId15" imgW="228600" imgH="393700" progId="Equation.DSMT4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530" y="391"/>
                          <a:ext cx="316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00" name="Group 5199"/>
          <p:cNvGrpSpPr/>
          <p:nvPr/>
        </p:nvGrpSpPr>
        <p:grpSpPr>
          <a:xfrm>
            <a:off x="7113588" y="404813"/>
            <a:ext cx="1728787" cy="865187"/>
            <a:chOff x="1759" y="2295"/>
            <a:chExt cx="1089" cy="545"/>
          </a:xfrm>
        </p:grpSpPr>
        <p:grpSp>
          <p:nvGrpSpPr>
            <p:cNvPr id="4172" name="Group 5194"/>
            <p:cNvGrpSpPr/>
            <p:nvPr/>
          </p:nvGrpSpPr>
          <p:grpSpPr>
            <a:xfrm>
              <a:off x="1759" y="2295"/>
              <a:ext cx="1089" cy="545"/>
              <a:chOff x="262" y="255"/>
              <a:chExt cx="1089" cy="545"/>
            </a:xfrm>
          </p:grpSpPr>
          <p:sp>
            <p:nvSpPr>
              <p:cNvPr id="4173" name="Rectangles 5195"/>
              <p:cNvSpPr/>
              <p:nvPr/>
            </p:nvSpPr>
            <p:spPr>
              <a:xfrm>
                <a:off x="262" y="255"/>
                <a:ext cx="1089" cy="544"/>
              </a:xfrm>
              <a:prstGeom prst="rect">
                <a:avLst/>
              </a:prstGeom>
              <a:solidFill>
                <a:schemeClr val="bg1"/>
              </a:solidFill>
              <a:ln w="127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GB">
                  <a:latin typeface="Arial" panose="020B0604020202020204" pitchFamily="34" charset="0"/>
                </a:endParaRPr>
              </a:p>
            </p:txBody>
          </p:sp>
          <p:sp>
            <p:nvSpPr>
              <p:cNvPr id="4174" name="Straight Connector 5196"/>
              <p:cNvSpPr/>
              <p:nvPr/>
            </p:nvSpPr>
            <p:spPr>
              <a:xfrm>
                <a:off x="806" y="255"/>
                <a:ext cx="0" cy="545"/>
              </a:xfrm>
              <a:prstGeom prst="line">
                <a:avLst/>
              </a:prstGeom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4175" name="Object 5197"/>
            <p:cNvGraphicFramePr/>
            <p:nvPr/>
          </p:nvGraphicFramePr>
          <p:xfrm>
            <a:off x="1759" y="2296"/>
            <a:ext cx="281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17" imgW="203200" imgH="393065" progId="Equation.DSMT4">
                    <p:embed/>
                  </p:oleObj>
                </mc:Choice>
                <mc:Fallback>
                  <p:oleObj name="" r:id="rId17" imgW="203200" imgH="393065" progId="Equation.DSMT4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759" y="2296"/>
                          <a:ext cx="281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76" name="Object 5198"/>
            <p:cNvGraphicFramePr/>
            <p:nvPr/>
          </p:nvGraphicFramePr>
          <p:xfrm>
            <a:off x="2592" y="2296"/>
            <a:ext cx="210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19" imgW="152400" imgH="393065" progId="Equation.DSMT4">
                    <p:embed/>
                  </p:oleObj>
                </mc:Choice>
                <mc:Fallback>
                  <p:oleObj name="" r:id="rId19" imgW="152400" imgH="393065" progId="Equation.DSMT4">
                    <p:embed/>
                    <p:pic>
                      <p:nvPicPr>
                        <p:cNvPr id="0" name="Picture 3084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592" y="2296"/>
                          <a:ext cx="210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1" name="Group 4097"/>
          <p:cNvGrpSpPr/>
          <p:nvPr/>
        </p:nvGrpSpPr>
        <p:grpSpPr>
          <a:xfrm>
            <a:off x="415925" y="404813"/>
            <a:ext cx="1728788" cy="865187"/>
            <a:chOff x="262" y="255"/>
            <a:chExt cx="1089" cy="545"/>
          </a:xfrm>
        </p:grpSpPr>
        <p:sp>
          <p:nvSpPr>
            <p:cNvPr id="5122" name="Rectangles 4098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5123" name="Straight Connector 4099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24" name="Group 4101"/>
          <p:cNvGrpSpPr/>
          <p:nvPr/>
        </p:nvGrpSpPr>
        <p:grpSpPr>
          <a:xfrm>
            <a:off x="415925" y="1411288"/>
            <a:ext cx="1728788" cy="865187"/>
            <a:chOff x="262" y="255"/>
            <a:chExt cx="1089" cy="545"/>
          </a:xfrm>
        </p:grpSpPr>
        <p:sp>
          <p:nvSpPr>
            <p:cNvPr id="5125" name="Rectangles 4102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5126" name="Straight Connector 4103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27" name="Group 4104"/>
          <p:cNvGrpSpPr/>
          <p:nvPr/>
        </p:nvGrpSpPr>
        <p:grpSpPr>
          <a:xfrm>
            <a:off x="415925" y="2420938"/>
            <a:ext cx="1728788" cy="865187"/>
            <a:chOff x="262" y="255"/>
            <a:chExt cx="1089" cy="545"/>
          </a:xfrm>
        </p:grpSpPr>
        <p:sp>
          <p:nvSpPr>
            <p:cNvPr id="5128" name="Rectangles 4105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5129" name="Straight Connector 4106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30" name="Group 4107"/>
          <p:cNvGrpSpPr/>
          <p:nvPr/>
        </p:nvGrpSpPr>
        <p:grpSpPr>
          <a:xfrm>
            <a:off x="415925" y="3427413"/>
            <a:ext cx="1728788" cy="865187"/>
            <a:chOff x="262" y="255"/>
            <a:chExt cx="1089" cy="545"/>
          </a:xfrm>
        </p:grpSpPr>
        <p:sp>
          <p:nvSpPr>
            <p:cNvPr id="5131" name="Rectangles 4108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5132" name="Straight Connector 4109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33" name="Group 4110"/>
          <p:cNvGrpSpPr/>
          <p:nvPr/>
        </p:nvGrpSpPr>
        <p:grpSpPr>
          <a:xfrm>
            <a:off x="415925" y="4437063"/>
            <a:ext cx="1728788" cy="865187"/>
            <a:chOff x="262" y="255"/>
            <a:chExt cx="1089" cy="545"/>
          </a:xfrm>
        </p:grpSpPr>
        <p:sp>
          <p:nvSpPr>
            <p:cNvPr id="5134" name="Rectangles 4111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>
                <a:latin typeface="Arial" panose="020B0604020202020204" pitchFamily="34" charset="0"/>
              </a:endParaRPr>
            </a:p>
          </p:txBody>
        </p:sp>
        <p:sp>
          <p:nvSpPr>
            <p:cNvPr id="5135" name="Straight Connector 4112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36" name="Group 4113"/>
          <p:cNvGrpSpPr/>
          <p:nvPr/>
        </p:nvGrpSpPr>
        <p:grpSpPr>
          <a:xfrm>
            <a:off x="415925" y="5445125"/>
            <a:ext cx="1728788" cy="865188"/>
            <a:chOff x="262" y="255"/>
            <a:chExt cx="1089" cy="545"/>
          </a:xfrm>
        </p:grpSpPr>
        <p:sp>
          <p:nvSpPr>
            <p:cNvPr id="5137" name="Rectangles 4114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38" name="Straight Connector 4115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39" name="Group 4116"/>
          <p:cNvGrpSpPr/>
          <p:nvPr/>
        </p:nvGrpSpPr>
        <p:grpSpPr>
          <a:xfrm>
            <a:off x="2576513" y="404813"/>
            <a:ext cx="1728787" cy="865187"/>
            <a:chOff x="262" y="255"/>
            <a:chExt cx="1089" cy="545"/>
          </a:xfrm>
        </p:grpSpPr>
        <p:sp>
          <p:nvSpPr>
            <p:cNvPr id="5140" name="Rectangles 4117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41" name="Straight Connector 4118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42" name="Group 4119"/>
          <p:cNvGrpSpPr/>
          <p:nvPr/>
        </p:nvGrpSpPr>
        <p:grpSpPr>
          <a:xfrm>
            <a:off x="2576513" y="1411288"/>
            <a:ext cx="1728787" cy="865187"/>
            <a:chOff x="262" y="255"/>
            <a:chExt cx="1089" cy="545"/>
          </a:xfrm>
        </p:grpSpPr>
        <p:sp>
          <p:nvSpPr>
            <p:cNvPr id="5143" name="Rectangles 4120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44" name="Straight Connector 4121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45" name="Group 4122"/>
          <p:cNvGrpSpPr/>
          <p:nvPr/>
        </p:nvGrpSpPr>
        <p:grpSpPr>
          <a:xfrm>
            <a:off x="2576513" y="2420938"/>
            <a:ext cx="1728787" cy="865187"/>
            <a:chOff x="262" y="255"/>
            <a:chExt cx="1089" cy="545"/>
          </a:xfrm>
        </p:grpSpPr>
        <p:sp>
          <p:nvSpPr>
            <p:cNvPr id="5146" name="Rectangles 4123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47" name="Straight Connector 4124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48" name="Group 4125"/>
          <p:cNvGrpSpPr/>
          <p:nvPr/>
        </p:nvGrpSpPr>
        <p:grpSpPr>
          <a:xfrm>
            <a:off x="2576513" y="3427413"/>
            <a:ext cx="1728787" cy="865187"/>
            <a:chOff x="262" y="255"/>
            <a:chExt cx="1089" cy="545"/>
          </a:xfrm>
        </p:grpSpPr>
        <p:sp>
          <p:nvSpPr>
            <p:cNvPr id="5149" name="Rectangles 4126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50" name="Straight Connector 4127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51" name="Group 4128"/>
          <p:cNvGrpSpPr/>
          <p:nvPr/>
        </p:nvGrpSpPr>
        <p:grpSpPr>
          <a:xfrm>
            <a:off x="2576513" y="4437063"/>
            <a:ext cx="1728787" cy="865187"/>
            <a:chOff x="262" y="255"/>
            <a:chExt cx="1089" cy="545"/>
          </a:xfrm>
        </p:grpSpPr>
        <p:sp>
          <p:nvSpPr>
            <p:cNvPr id="5152" name="Rectangles 4129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53" name="Straight Connector 4130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54" name="Group 4131"/>
          <p:cNvGrpSpPr/>
          <p:nvPr/>
        </p:nvGrpSpPr>
        <p:grpSpPr>
          <a:xfrm>
            <a:off x="2576513" y="5445125"/>
            <a:ext cx="1728787" cy="865188"/>
            <a:chOff x="262" y="255"/>
            <a:chExt cx="1089" cy="545"/>
          </a:xfrm>
        </p:grpSpPr>
        <p:sp>
          <p:nvSpPr>
            <p:cNvPr id="5155" name="Rectangles 4132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56" name="Straight Connector 4133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57" name="Group 4134"/>
          <p:cNvGrpSpPr/>
          <p:nvPr/>
        </p:nvGrpSpPr>
        <p:grpSpPr>
          <a:xfrm>
            <a:off x="4664075" y="404813"/>
            <a:ext cx="1728788" cy="865187"/>
            <a:chOff x="262" y="255"/>
            <a:chExt cx="1089" cy="545"/>
          </a:xfrm>
        </p:grpSpPr>
        <p:sp>
          <p:nvSpPr>
            <p:cNvPr id="5158" name="Rectangles 4135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59" name="Straight Connector 4136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60" name="Group 4137"/>
          <p:cNvGrpSpPr/>
          <p:nvPr/>
        </p:nvGrpSpPr>
        <p:grpSpPr>
          <a:xfrm>
            <a:off x="4664075" y="1411288"/>
            <a:ext cx="1728788" cy="865187"/>
            <a:chOff x="262" y="255"/>
            <a:chExt cx="1089" cy="545"/>
          </a:xfrm>
        </p:grpSpPr>
        <p:sp>
          <p:nvSpPr>
            <p:cNvPr id="5161" name="Rectangles 4138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62" name="Straight Connector 4139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63" name="Group 4140"/>
          <p:cNvGrpSpPr/>
          <p:nvPr/>
        </p:nvGrpSpPr>
        <p:grpSpPr>
          <a:xfrm>
            <a:off x="4664075" y="2420938"/>
            <a:ext cx="1728788" cy="865187"/>
            <a:chOff x="262" y="255"/>
            <a:chExt cx="1089" cy="545"/>
          </a:xfrm>
        </p:grpSpPr>
        <p:sp>
          <p:nvSpPr>
            <p:cNvPr id="5164" name="Rectangles 4141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65" name="Straight Connector 4142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66" name="Group 4143"/>
          <p:cNvGrpSpPr/>
          <p:nvPr/>
        </p:nvGrpSpPr>
        <p:grpSpPr>
          <a:xfrm>
            <a:off x="4664075" y="3427413"/>
            <a:ext cx="1728788" cy="865187"/>
            <a:chOff x="262" y="255"/>
            <a:chExt cx="1089" cy="545"/>
          </a:xfrm>
        </p:grpSpPr>
        <p:sp>
          <p:nvSpPr>
            <p:cNvPr id="5167" name="Rectangles 4144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68" name="Straight Connector 4145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69" name="Group 4146"/>
          <p:cNvGrpSpPr/>
          <p:nvPr/>
        </p:nvGrpSpPr>
        <p:grpSpPr>
          <a:xfrm>
            <a:off x="4664075" y="4437063"/>
            <a:ext cx="1728788" cy="865187"/>
            <a:chOff x="262" y="255"/>
            <a:chExt cx="1089" cy="545"/>
          </a:xfrm>
        </p:grpSpPr>
        <p:sp>
          <p:nvSpPr>
            <p:cNvPr id="5170" name="Rectangles 4147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71" name="Straight Connector 4148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172" name="Group 4149"/>
          <p:cNvGrpSpPr/>
          <p:nvPr/>
        </p:nvGrpSpPr>
        <p:grpSpPr>
          <a:xfrm>
            <a:off x="4664075" y="5445125"/>
            <a:ext cx="1728788" cy="865188"/>
            <a:chOff x="262" y="255"/>
            <a:chExt cx="1089" cy="545"/>
          </a:xfrm>
        </p:grpSpPr>
        <p:sp>
          <p:nvSpPr>
            <p:cNvPr id="5173" name="Rectangles 4150"/>
            <p:cNvSpPr/>
            <p:nvPr/>
          </p:nvSpPr>
          <p:spPr>
            <a:xfrm>
              <a:off x="262" y="255"/>
              <a:ext cx="1089" cy="544"/>
            </a:xfrm>
            <a:prstGeom prst="rect">
              <a:avLst/>
            </a:prstGeom>
            <a:solidFill>
              <a:schemeClr val="bg1"/>
            </a:solidFill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GB" dirty="0">
                <a:latin typeface="Arial" panose="020B0604020202020204" pitchFamily="34" charset="0"/>
              </a:endParaRPr>
            </a:p>
          </p:txBody>
        </p:sp>
        <p:sp>
          <p:nvSpPr>
            <p:cNvPr id="5174" name="Straight Connector 4151"/>
            <p:cNvSpPr/>
            <p:nvPr/>
          </p:nvSpPr>
          <p:spPr>
            <a:xfrm>
              <a:off x="806" y="255"/>
              <a:ext cx="0" cy="545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5175" name="Rectangles 4187"/>
          <p:cNvSpPr/>
          <p:nvPr/>
        </p:nvSpPr>
        <p:spPr>
          <a:xfrm>
            <a:off x="6824663" y="836613"/>
            <a:ext cx="2881312" cy="4321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r>
              <a:rPr lang="en-US" sz="3600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</a:rPr>
              <a:t>Fraction dominoes 2:</a:t>
            </a:r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r>
              <a:rPr lang="en-US" sz="3600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</a:rPr>
              <a:t>Make your own loop </a:t>
            </a:r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  <a:p>
            <a:pPr algn="ctr"/>
            <a:r>
              <a:rPr lang="en-US" sz="3600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C99FF"/>
                </a:solidFill>
                <a:latin typeface="Comic Sans MS" panose="030F0702030302020204" charset="0"/>
                <a:ea typeface="Comic Sans MS" panose="030F0702030302020204" charset="0"/>
              </a:rPr>
              <a:t>with these cards.</a:t>
            </a:r>
            <a:endParaRPr lang="en-US" sz="3600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C99FF"/>
              </a:solidFill>
              <a:latin typeface="Comic Sans MS" panose="030F0702030302020204" charset="0"/>
              <a:ea typeface="Comic Sans MS" panose="030F07020303020202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6145" name="Object 2051"/>
          <p:cNvGraphicFramePr/>
          <p:nvPr/>
        </p:nvGraphicFramePr>
        <p:xfrm>
          <a:off x="560388" y="1071563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12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0388" y="1071563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" name="Object 2052"/>
          <p:cNvGraphicFramePr/>
          <p:nvPr/>
        </p:nvGraphicFramePr>
        <p:xfrm>
          <a:off x="1223963" y="1071563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3" imgW="139700" imgH="393700" progId="Equation.3">
                  <p:embed/>
                </p:oleObj>
              </mc:Choice>
              <mc:Fallback>
                <p:oleObj name="" r:id="rId3" imgW="139700" imgH="393700" progId="Equation.3">
                  <p:embed/>
                  <p:pic>
                    <p:nvPicPr>
                      <p:cNvPr id="0" name="Picture 312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3963" y="1071563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053"/>
          <p:cNvGraphicFramePr/>
          <p:nvPr/>
        </p:nvGraphicFramePr>
        <p:xfrm>
          <a:off x="1928813" y="1071563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5" imgW="152400" imgH="393065" progId="Equation.3">
                  <p:embed/>
                </p:oleObj>
              </mc:Choice>
              <mc:Fallback>
                <p:oleObj name="" r:id="rId5" imgW="152400" imgH="393065" progId="Equation.3">
                  <p:embed/>
                  <p:pic>
                    <p:nvPicPr>
                      <p:cNvPr id="0" name="Picture 312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28813" y="1071563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054"/>
          <p:cNvGraphicFramePr/>
          <p:nvPr/>
        </p:nvGraphicFramePr>
        <p:xfrm>
          <a:off x="2592388" y="1071563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7" imgW="139700" imgH="393700" progId="Equation.3">
                  <p:embed/>
                </p:oleObj>
              </mc:Choice>
              <mc:Fallback>
                <p:oleObj name="" r:id="rId7" imgW="139700" imgH="393700" progId="Equation.3">
                  <p:embed/>
                  <p:pic>
                    <p:nvPicPr>
                      <p:cNvPr id="0" name="Picture 31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92388" y="1071563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055"/>
          <p:cNvGraphicFramePr/>
          <p:nvPr/>
        </p:nvGraphicFramePr>
        <p:xfrm>
          <a:off x="3224213" y="1071563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9" imgW="152400" imgH="393065" progId="Equation.3">
                  <p:embed/>
                </p:oleObj>
              </mc:Choice>
              <mc:Fallback>
                <p:oleObj name="" r:id="rId9" imgW="152400" imgH="393065" progId="Equation.3">
                  <p:embed/>
                  <p:pic>
                    <p:nvPicPr>
                      <p:cNvPr id="0" name="Picture 312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24213" y="1071563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2056"/>
          <p:cNvGraphicFramePr/>
          <p:nvPr/>
        </p:nvGraphicFramePr>
        <p:xfrm>
          <a:off x="3816350" y="1071563"/>
          <a:ext cx="395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11" imgW="139700" imgH="393700" progId="Equation.3">
                  <p:embed/>
                </p:oleObj>
              </mc:Choice>
              <mc:Fallback>
                <p:oleObj name="" r:id="rId11" imgW="139700" imgH="393700" progId="Equation.3">
                  <p:embed/>
                  <p:pic>
                    <p:nvPicPr>
                      <p:cNvPr id="0" name="Picture 312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6350" y="1071563"/>
                        <a:ext cx="395288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2057"/>
          <p:cNvGraphicFramePr/>
          <p:nvPr/>
        </p:nvGraphicFramePr>
        <p:xfrm>
          <a:off x="560388" y="2008188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13" imgW="152400" imgH="393065" progId="Equation.3">
                  <p:embed/>
                </p:oleObj>
              </mc:Choice>
              <mc:Fallback>
                <p:oleObj name="" r:id="rId13" imgW="152400" imgH="393065" progId="Equation.3">
                  <p:embed/>
                  <p:pic>
                    <p:nvPicPr>
                      <p:cNvPr id="0" name="Picture 312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60388" y="2008188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2058"/>
          <p:cNvGraphicFramePr/>
          <p:nvPr/>
        </p:nvGraphicFramePr>
        <p:xfrm>
          <a:off x="1244600" y="2008188"/>
          <a:ext cx="395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15" imgW="203200" imgH="393065" progId="Equation.3">
                  <p:embed/>
                </p:oleObj>
              </mc:Choice>
              <mc:Fallback>
                <p:oleObj name="" r:id="rId15" imgW="203200" imgH="393065" progId="Equation.3">
                  <p:embed/>
                  <p:pic>
                    <p:nvPicPr>
                      <p:cNvPr id="0" name="Picture 312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44600" y="2008188"/>
                        <a:ext cx="395288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2059"/>
          <p:cNvGraphicFramePr/>
          <p:nvPr/>
        </p:nvGraphicFramePr>
        <p:xfrm>
          <a:off x="1928813" y="2008188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17" imgW="152400" imgH="393065" progId="Equation.3">
                  <p:embed/>
                </p:oleObj>
              </mc:Choice>
              <mc:Fallback>
                <p:oleObj name="" r:id="rId17" imgW="152400" imgH="393065" progId="Equation.3">
                  <p:embed/>
                  <p:pic>
                    <p:nvPicPr>
                      <p:cNvPr id="0" name="Picture 312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28813" y="2008188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2060"/>
          <p:cNvGraphicFramePr/>
          <p:nvPr/>
        </p:nvGraphicFramePr>
        <p:xfrm>
          <a:off x="2592388" y="2008188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19" imgW="139700" imgH="393700" progId="Equation.3">
                  <p:embed/>
                </p:oleObj>
              </mc:Choice>
              <mc:Fallback>
                <p:oleObj name="" r:id="rId19" imgW="139700" imgH="393700" progId="Equation.3">
                  <p:embed/>
                  <p:pic>
                    <p:nvPicPr>
                      <p:cNvPr id="0" name="Picture 313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592388" y="2008188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2061"/>
          <p:cNvGraphicFramePr/>
          <p:nvPr/>
        </p:nvGraphicFramePr>
        <p:xfrm>
          <a:off x="3189288" y="2008188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" r:id="rId21" imgW="228600" imgH="393700" progId="Equation.3">
                  <p:embed/>
                </p:oleObj>
              </mc:Choice>
              <mc:Fallback>
                <p:oleObj name="" r:id="rId21" imgW="228600" imgH="393700" progId="Equation.3">
                  <p:embed/>
                  <p:pic>
                    <p:nvPicPr>
                      <p:cNvPr id="0" name="Picture 313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189288" y="2008188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2062"/>
          <p:cNvGraphicFramePr/>
          <p:nvPr/>
        </p:nvGraphicFramePr>
        <p:xfrm>
          <a:off x="3836988" y="2008188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23" imgW="203200" imgH="393065" progId="Equation.3">
                  <p:embed/>
                </p:oleObj>
              </mc:Choice>
              <mc:Fallback>
                <p:oleObj name="" r:id="rId23" imgW="203200" imgH="393065" progId="Equation.3">
                  <p:embed/>
                  <p:pic>
                    <p:nvPicPr>
                      <p:cNvPr id="0" name="Picture 313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836988" y="2008188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2063"/>
          <p:cNvGraphicFramePr/>
          <p:nvPr/>
        </p:nvGraphicFramePr>
        <p:xfrm>
          <a:off x="560388" y="294322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" r:id="rId25" imgW="152400" imgH="393065" progId="Equation.3">
                  <p:embed/>
                </p:oleObj>
              </mc:Choice>
              <mc:Fallback>
                <p:oleObj name="" r:id="rId25" imgW="152400" imgH="393065" progId="Equation.3">
                  <p:embed/>
                  <p:pic>
                    <p:nvPicPr>
                      <p:cNvPr id="0" name="Picture 3133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60388" y="294322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2064"/>
          <p:cNvGraphicFramePr/>
          <p:nvPr/>
        </p:nvGraphicFramePr>
        <p:xfrm>
          <a:off x="1244600" y="2943225"/>
          <a:ext cx="3952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" r:id="rId27" imgW="203200" imgH="393065" progId="Equation.3">
                  <p:embed/>
                </p:oleObj>
              </mc:Choice>
              <mc:Fallback>
                <p:oleObj name="" r:id="rId27" imgW="203200" imgH="393065" progId="Equation.3">
                  <p:embed/>
                  <p:pic>
                    <p:nvPicPr>
                      <p:cNvPr id="0" name="Picture 313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244600" y="2943225"/>
                        <a:ext cx="395288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2065"/>
          <p:cNvGraphicFramePr/>
          <p:nvPr/>
        </p:nvGraphicFramePr>
        <p:xfrm>
          <a:off x="1893888" y="294322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" r:id="rId29" imgW="215900" imgH="393065" progId="Equation.3">
                  <p:embed/>
                </p:oleObj>
              </mc:Choice>
              <mc:Fallback>
                <p:oleObj name="" r:id="rId29" imgW="215900" imgH="393065" progId="Equation.3">
                  <p:embed/>
                  <p:pic>
                    <p:nvPicPr>
                      <p:cNvPr id="0" name="Picture 313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893888" y="294322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2066"/>
          <p:cNvGraphicFramePr/>
          <p:nvPr/>
        </p:nvGraphicFramePr>
        <p:xfrm>
          <a:off x="2541588" y="294322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" r:id="rId31" imgW="203200" imgH="393065" progId="Equation.3">
                  <p:embed/>
                </p:oleObj>
              </mc:Choice>
              <mc:Fallback>
                <p:oleObj name="" r:id="rId31" imgW="203200" imgH="393065" progId="Equation.3">
                  <p:embed/>
                  <p:pic>
                    <p:nvPicPr>
                      <p:cNvPr id="0" name="Picture 3136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541588" y="294322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2067"/>
          <p:cNvGraphicFramePr/>
          <p:nvPr/>
        </p:nvGraphicFramePr>
        <p:xfrm>
          <a:off x="3224213" y="294322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" r:id="rId33" imgW="152400" imgH="393065" progId="Equation.3">
                  <p:embed/>
                </p:oleObj>
              </mc:Choice>
              <mc:Fallback>
                <p:oleObj name="" r:id="rId33" imgW="152400" imgH="393065" progId="Equation.3">
                  <p:embed/>
                  <p:pic>
                    <p:nvPicPr>
                      <p:cNvPr id="0" name="Picture 3137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224213" y="294322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2068"/>
          <p:cNvGraphicFramePr/>
          <p:nvPr/>
        </p:nvGraphicFramePr>
        <p:xfrm>
          <a:off x="3836988" y="294322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" r:id="rId35" imgW="203200" imgH="393065" progId="Equation.3">
                  <p:embed/>
                </p:oleObj>
              </mc:Choice>
              <mc:Fallback>
                <p:oleObj name="" r:id="rId35" imgW="203200" imgH="393065" progId="Equation.3">
                  <p:embed/>
                  <p:pic>
                    <p:nvPicPr>
                      <p:cNvPr id="0" name="Picture 3138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836988" y="294322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Object 2069"/>
          <p:cNvGraphicFramePr/>
          <p:nvPr/>
        </p:nvGraphicFramePr>
        <p:xfrm>
          <a:off x="560388" y="3879850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" r:id="rId37" imgW="215900" imgH="393065" progId="Equation.3">
                  <p:embed/>
                </p:oleObj>
              </mc:Choice>
              <mc:Fallback>
                <p:oleObj name="" r:id="rId37" imgW="215900" imgH="393065" progId="Equation.3">
                  <p:embed/>
                  <p:pic>
                    <p:nvPicPr>
                      <p:cNvPr id="0" name="Picture 3139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60388" y="3879850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2070"/>
          <p:cNvGraphicFramePr/>
          <p:nvPr/>
        </p:nvGraphicFramePr>
        <p:xfrm>
          <a:off x="1244600" y="3879850"/>
          <a:ext cx="3952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" r:id="rId39" imgW="228600" imgH="393700" progId="Equation.3">
                  <p:embed/>
                </p:oleObj>
              </mc:Choice>
              <mc:Fallback>
                <p:oleObj name="" r:id="rId39" imgW="228600" imgH="393700" progId="Equation.3">
                  <p:embed/>
                  <p:pic>
                    <p:nvPicPr>
                      <p:cNvPr id="0" name="Picture 3140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244600" y="3879850"/>
                        <a:ext cx="395288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2071"/>
          <p:cNvGraphicFramePr/>
          <p:nvPr/>
        </p:nvGraphicFramePr>
        <p:xfrm>
          <a:off x="1893888" y="3879850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" r:id="rId41" imgW="228600" imgH="393700" progId="Equation.3">
                  <p:embed/>
                </p:oleObj>
              </mc:Choice>
              <mc:Fallback>
                <p:oleObj name="" r:id="rId41" imgW="228600" imgH="393700" progId="Equation.3">
                  <p:embed/>
                  <p:pic>
                    <p:nvPicPr>
                      <p:cNvPr id="0" name="Picture 3141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893888" y="3879850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6" name="Object 2072"/>
          <p:cNvGraphicFramePr/>
          <p:nvPr/>
        </p:nvGraphicFramePr>
        <p:xfrm>
          <a:off x="2541588" y="3879850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" r:id="rId43" imgW="228600" imgH="393700" progId="Equation.3">
                  <p:embed/>
                </p:oleObj>
              </mc:Choice>
              <mc:Fallback>
                <p:oleObj name="" r:id="rId43" imgW="228600" imgH="393700" progId="Equation.3">
                  <p:embed/>
                  <p:pic>
                    <p:nvPicPr>
                      <p:cNvPr id="0" name="Picture 3142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2541588" y="3879850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7" name="Object 2073"/>
          <p:cNvGraphicFramePr/>
          <p:nvPr/>
        </p:nvGraphicFramePr>
        <p:xfrm>
          <a:off x="3189288" y="3879850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" r:id="rId45" imgW="203200" imgH="393065" progId="Equation.3">
                  <p:embed/>
                </p:oleObj>
              </mc:Choice>
              <mc:Fallback>
                <p:oleObj name="" r:id="rId45" imgW="203200" imgH="393065" progId="Equation.3">
                  <p:embed/>
                  <p:pic>
                    <p:nvPicPr>
                      <p:cNvPr id="0" name="Picture 3143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3189288" y="3879850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8" name="Object 2074"/>
          <p:cNvGraphicFramePr/>
          <p:nvPr/>
        </p:nvGraphicFramePr>
        <p:xfrm>
          <a:off x="3836988" y="3879850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" r:id="rId47" imgW="203200" imgH="393065" progId="Equation.3">
                  <p:embed/>
                </p:oleObj>
              </mc:Choice>
              <mc:Fallback>
                <p:oleObj name="" r:id="rId47" imgW="203200" imgH="393065" progId="Equation.3">
                  <p:embed/>
                  <p:pic>
                    <p:nvPicPr>
                      <p:cNvPr id="0" name="Picture 3144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3836988" y="3879850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9" name="Object 2075"/>
          <p:cNvGraphicFramePr/>
          <p:nvPr/>
        </p:nvGraphicFramePr>
        <p:xfrm>
          <a:off x="560388" y="481647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" r:id="rId49" imgW="215900" imgH="393065" progId="Equation.3">
                  <p:embed/>
                </p:oleObj>
              </mc:Choice>
              <mc:Fallback>
                <p:oleObj name="" r:id="rId49" imgW="215900" imgH="393065" progId="Equation.3">
                  <p:embed/>
                  <p:pic>
                    <p:nvPicPr>
                      <p:cNvPr id="0" name="Picture 3145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560388" y="481647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0" name="Object 2076"/>
          <p:cNvGraphicFramePr/>
          <p:nvPr/>
        </p:nvGraphicFramePr>
        <p:xfrm>
          <a:off x="1244600" y="4816475"/>
          <a:ext cx="3952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" r:id="rId51" imgW="228600" imgH="393700" progId="Equation.3">
                  <p:embed/>
                </p:oleObj>
              </mc:Choice>
              <mc:Fallback>
                <p:oleObj name="" r:id="rId51" imgW="228600" imgH="393700" progId="Equation.3">
                  <p:embed/>
                  <p:pic>
                    <p:nvPicPr>
                      <p:cNvPr id="0" name="Picture 3146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1244600" y="4816475"/>
                        <a:ext cx="395288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1" name="Object 2077"/>
          <p:cNvGraphicFramePr/>
          <p:nvPr/>
        </p:nvGraphicFramePr>
        <p:xfrm>
          <a:off x="1893888" y="481647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" r:id="rId53" imgW="152400" imgH="393065" progId="Equation.3">
                  <p:embed/>
                </p:oleObj>
              </mc:Choice>
              <mc:Fallback>
                <p:oleObj name="" r:id="rId53" imgW="152400" imgH="393065" progId="Equation.3">
                  <p:embed/>
                  <p:pic>
                    <p:nvPicPr>
                      <p:cNvPr id="0" name="Picture 3147"/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1893888" y="481647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2" name="Object 2078"/>
          <p:cNvGraphicFramePr/>
          <p:nvPr/>
        </p:nvGraphicFramePr>
        <p:xfrm>
          <a:off x="2541588" y="4816475"/>
          <a:ext cx="395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" r:id="rId55" imgW="228600" imgH="393700" progId="Equation.3">
                  <p:embed/>
                </p:oleObj>
              </mc:Choice>
              <mc:Fallback>
                <p:oleObj name="" r:id="rId55" imgW="228600" imgH="393700" progId="Equation.3">
                  <p:embed/>
                  <p:pic>
                    <p:nvPicPr>
                      <p:cNvPr id="0" name="Picture 3148"/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2541588" y="4816475"/>
                        <a:ext cx="395287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3" name="Object 2079"/>
          <p:cNvGraphicFramePr/>
          <p:nvPr/>
        </p:nvGraphicFramePr>
        <p:xfrm>
          <a:off x="3159125" y="4816475"/>
          <a:ext cx="3952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" r:id="rId57" imgW="203200" imgH="393065" progId="Equation.3">
                  <p:embed/>
                </p:oleObj>
              </mc:Choice>
              <mc:Fallback>
                <p:oleObj name="" r:id="rId57" imgW="203200" imgH="393065" progId="Equation.3">
                  <p:embed/>
                  <p:pic>
                    <p:nvPicPr>
                      <p:cNvPr id="0" name="Picture 3149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3159125" y="4816475"/>
                        <a:ext cx="395288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4" name="Object 2080"/>
          <p:cNvGraphicFramePr/>
          <p:nvPr/>
        </p:nvGraphicFramePr>
        <p:xfrm>
          <a:off x="3816350" y="4816475"/>
          <a:ext cx="3952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" r:id="rId59" imgW="139700" imgH="393700" progId="Equation.3">
                  <p:embed/>
                </p:oleObj>
              </mc:Choice>
              <mc:Fallback>
                <p:oleObj name="" r:id="rId59" imgW="139700" imgH="393700" progId="Equation.3">
                  <p:embed/>
                  <p:pic>
                    <p:nvPicPr>
                      <p:cNvPr id="0" name="Picture 3150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3816350" y="4816475"/>
                        <a:ext cx="395288" cy="7731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5" name="Object 2081"/>
          <p:cNvGraphicFramePr/>
          <p:nvPr/>
        </p:nvGraphicFramePr>
        <p:xfrm>
          <a:off x="560388" y="5805488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" r:id="rId61" imgW="228600" imgH="393700" progId="Equation.3">
                  <p:embed/>
                </p:oleObj>
              </mc:Choice>
              <mc:Fallback>
                <p:oleObj name="" r:id="rId61" imgW="228600" imgH="393700" progId="Equation.3">
                  <p:embed/>
                  <p:pic>
                    <p:nvPicPr>
                      <p:cNvPr id="0" name="Picture 3151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560388" y="5805488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6" name="Object 2082"/>
          <p:cNvGraphicFramePr/>
          <p:nvPr/>
        </p:nvGraphicFramePr>
        <p:xfrm>
          <a:off x="1244600" y="5805488"/>
          <a:ext cx="395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" r:id="rId63" imgW="152400" imgH="393065" progId="Equation.3">
                  <p:embed/>
                </p:oleObj>
              </mc:Choice>
              <mc:Fallback>
                <p:oleObj name="" r:id="rId63" imgW="152400" imgH="393065" progId="Equation.3">
                  <p:embed/>
                  <p:pic>
                    <p:nvPicPr>
                      <p:cNvPr id="0" name="Picture 3152"/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1244600" y="5805488"/>
                        <a:ext cx="395288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7" name="Object 2083"/>
          <p:cNvGraphicFramePr/>
          <p:nvPr/>
        </p:nvGraphicFramePr>
        <p:xfrm>
          <a:off x="1857375" y="5824538"/>
          <a:ext cx="395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" r:id="rId65" imgW="203200" imgH="393065" progId="Equation.3">
                  <p:embed/>
                </p:oleObj>
              </mc:Choice>
              <mc:Fallback>
                <p:oleObj name="" r:id="rId65" imgW="203200" imgH="393065" progId="Equation.3">
                  <p:embed/>
                  <p:pic>
                    <p:nvPicPr>
                      <p:cNvPr id="0" name="Picture 3153"/>
                      <p:cNvPicPr/>
                      <p:nvPr/>
                    </p:nvPicPr>
                    <p:blipFill>
                      <a:blip r:embed="rId66"/>
                      <a:stretch>
                        <a:fillRect/>
                      </a:stretch>
                    </p:blipFill>
                    <p:spPr>
                      <a:xfrm>
                        <a:off x="1857375" y="5824538"/>
                        <a:ext cx="395288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8" name="Object 2084"/>
          <p:cNvGraphicFramePr/>
          <p:nvPr/>
        </p:nvGraphicFramePr>
        <p:xfrm>
          <a:off x="2541588" y="5805488"/>
          <a:ext cx="3952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" r:id="rId67" imgW="203200" imgH="393065" progId="Equation.3">
                  <p:embed/>
                </p:oleObj>
              </mc:Choice>
              <mc:Fallback>
                <p:oleObj name="" r:id="rId67" imgW="203200" imgH="393065" progId="Equation.3">
                  <p:embed/>
                  <p:pic>
                    <p:nvPicPr>
                      <p:cNvPr id="0" name="Picture 3154"/>
                      <p:cNvPicPr/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2541588" y="5805488"/>
                        <a:ext cx="395287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9" name="Object 2085"/>
          <p:cNvGraphicFramePr/>
          <p:nvPr/>
        </p:nvGraphicFramePr>
        <p:xfrm>
          <a:off x="3159125" y="5805488"/>
          <a:ext cx="395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" r:id="rId69" imgW="203200" imgH="393065" progId="Equation.3">
                  <p:embed/>
                </p:oleObj>
              </mc:Choice>
              <mc:Fallback>
                <p:oleObj name="" r:id="rId69" imgW="203200" imgH="393065" progId="Equation.3">
                  <p:embed/>
                  <p:pic>
                    <p:nvPicPr>
                      <p:cNvPr id="0" name="Picture 3155"/>
                      <p:cNvPicPr/>
                      <p:nvPr/>
                    </p:nvPicPr>
                    <p:blipFill>
                      <a:blip r:embed="rId70"/>
                      <a:stretch>
                        <a:fillRect/>
                      </a:stretch>
                    </p:blipFill>
                    <p:spPr>
                      <a:xfrm>
                        <a:off x="3159125" y="5805488"/>
                        <a:ext cx="395288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0" name="Object 2086"/>
          <p:cNvGraphicFramePr/>
          <p:nvPr/>
        </p:nvGraphicFramePr>
        <p:xfrm>
          <a:off x="3800475" y="5805488"/>
          <a:ext cx="395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" r:id="rId71" imgW="215900" imgH="393065" progId="Equation.3">
                  <p:embed/>
                </p:oleObj>
              </mc:Choice>
              <mc:Fallback>
                <p:oleObj name="" r:id="rId71" imgW="215900" imgH="393065" progId="Equation.3">
                  <p:embed/>
                  <p:pic>
                    <p:nvPicPr>
                      <p:cNvPr id="0" name="Picture 3156"/>
                      <p:cNvPicPr/>
                      <p:nvPr/>
                    </p:nvPicPr>
                    <p:blipFill>
                      <a:blip r:embed="rId72"/>
                      <a:stretch>
                        <a:fillRect/>
                      </a:stretch>
                    </p:blipFill>
                    <p:spPr>
                      <a:xfrm>
                        <a:off x="3800475" y="5805488"/>
                        <a:ext cx="395288" cy="7731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1" name="Rectangles 2087"/>
          <p:cNvSpPr/>
          <p:nvPr/>
        </p:nvSpPr>
        <p:spPr>
          <a:xfrm>
            <a:off x="344488" y="260350"/>
            <a:ext cx="40767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254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6600"/>
                </a:solidFill>
                <a:latin typeface="Arial Black" panose="020B0A04020102020204" charset="0"/>
                <a:ea typeface="Arial Black" panose="020B0A04020102020204" charset="0"/>
              </a:rPr>
              <a:t>Fraction cards 1</a:t>
            </a:r>
            <a:endParaRPr lang="en-US" sz="3600">
              <a:ln w="254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6600"/>
              </a:solidFill>
              <a:latin typeface="Arial Black" panose="020B0A04020102020204" charset="0"/>
              <a:ea typeface="Arial Black" panose="020B0A04020102020204" charset="0"/>
            </a:endParaRPr>
          </a:p>
        </p:txBody>
      </p:sp>
      <p:graphicFrame>
        <p:nvGraphicFramePr>
          <p:cNvPr id="6182" name="Object 2088"/>
          <p:cNvGraphicFramePr/>
          <p:nvPr/>
        </p:nvGraphicFramePr>
        <p:xfrm>
          <a:off x="5640388" y="98107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" r:id="rId73" imgW="152400" imgH="393065" progId="Equation.3">
                  <p:embed/>
                </p:oleObj>
              </mc:Choice>
              <mc:Fallback>
                <p:oleObj name="" r:id="rId73" imgW="152400" imgH="393065" progId="Equation.3">
                  <p:embed/>
                  <p:pic>
                    <p:nvPicPr>
                      <p:cNvPr id="0" name="Picture 3157"/>
                      <p:cNvPicPr/>
                      <p:nvPr/>
                    </p:nvPicPr>
                    <p:blipFill>
                      <a:blip r:embed="rId74"/>
                      <a:stretch>
                        <a:fillRect/>
                      </a:stretch>
                    </p:blipFill>
                    <p:spPr>
                      <a:xfrm>
                        <a:off x="5640388" y="98107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3" name="Object 2089"/>
          <p:cNvGraphicFramePr/>
          <p:nvPr/>
        </p:nvGraphicFramePr>
        <p:xfrm>
          <a:off x="6302375" y="98107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" r:id="rId75" imgW="139700" imgH="393700" progId="Equation.3">
                  <p:embed/>
                </p:oleObj>
              </mc:Choice>
              <mc:Fallback>
                <p:oleObj name="" r:id="rId75" imgW="139700" imgH="393700" progId="Equation.3">
                  <p:embed/>
                  <p:pic>
                    <p:nvPicPr>
                      <p:cNvPr id="0" name="Picture 315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2375" y="98107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4" name="Object 2090"/>
          <p:cNvGraphicFramePr/>
          <p:nvPr/>
        </p:nvGraphicFramePr>
        <p:xfrm>
          <a:off x="7008813" y="98107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" r:id="rId76" imgW="152400" imgH="393065" progId="Equation.3">
                  <p:embed/>
                </p:oleObj>
              </mc:Choice>
              <mc:Fallback>
                <p:oleObj name="" r:id="rId76" imgW="152400" imgH="393065" progId="Equation.3">
                  <p:embed/>
                  <p:pic>
                    <p:nvPicPr>
                      <p:cNvPr id="0" name="Picture 3159"/>
                      <p:cNvPicPr/>
                      <p:nvPr/>
                    </p:nvPicPr>
                    <p:blipFill>
                      <a:blip r:embed="rId77"/>
                      <a:stretch>
                        <a:fillRect/>
                      </a:stretch>
                    </p:blipFill>
                    <p:spPr>
                      <a:xfrm>
                        <a:off x="7008813" y="98107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5" name="Object 2091"/>
          <p:cNvGraphicFramePr/>
          <p:nvPr/>
        </p:nvGraphicFramePr>
        <p:xfrm>
          <a:off x="7589838" y="98107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" r:id="rId78" imgW="203200" imgH="393065" progId="Equation.3">
                  <p:embed/>
                </p:oleObj>
              </mc:Choice>
              <mc:Fallback>
                <p:oleObj name="" r:id="rId78" imgW="203200" imgH="393065" progId="Equation.3">
                  <p:embed/>
                  <p:pic>
                    <p:nvPicPr>
                      <p:cNvPr id="0" name="Picture 3160"/>
                      <p:cNvPicPr/>
                      <p:nvPr/>
                    </p:nvPicPr>
                    <p:blipFill>
                      <a:blip r:embed="rId79"/>
                      <a:stretch>
                        <a:fillRect/>
                      </a:stretch>
                    </p:blipFill>
                    <p:spPr>
                      <a:xfrm>
                        <a:off x="7589838" y="98107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6" name="Object 2092"/>
          <p:cNvGraphicFramePr/>
          <p:nvPr/>
        </p:nvGraphicFramePr>
        <p:xfrm>
          <a:off x="8193088" y="98107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" r:id="rId80" imgW="152400" imgH="393065" progId="Equation.3">
                  <p:embed/>
                </p:oleObj>
              </mc:Choice>
              <mc:Fallback>
                <p:oleObj name="" r:id="rId80" imgW="152400" imgH="393065" progId="Equation.3">
                  <p:embed/>
                  <p:pic>
                    <p:nvPicPr>
                      <p:cNvPr id="0" name="Picture 3161"/>
                      <p:cNvPicPr/>
                      <p:nvPr/>
                    </p:nvPicPr>
                    <p:blipFill>
                      <a:blip r:embed="rId81"/>
                      <a:stretch>
                        <a:fillRect/>
                      </a:stretch>
                    </p:blipFill>
                    <p:spPr>
                      <a:xfrm>
                        <a:off x="8193088" y="98107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7" name="Object 2093"/>
          <p:cNvGraphicFramePr/>
          <p:nvPr/>
        </p:nvGraphicFramePr>
        <p:xfrm>
          <a:off x="8769350" y="98107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" r:id="rId82" imgW="152400" imgH="393065" progId="Equation.3">
                  <p:embed/>
                </p:oleObj>
              </mc:Choice>
              <mc:Fallback>
                <p:oleObj name="" r:id="rId82" imgW="152400" imgH="393065" progId="Equation.3">
                  <p:embed/>
                  <p:pic>
                    <p:nvPicPr>
                      <p:cNvPr id="0" name="Picture 3162"/>
                      <p:cNvPicPr/>
                      <p:nvPr/>
                    </p:nvPicPr>
                    <p:blipFill>
                      <a:blip r:embed="rId83"/>
                      <a:stretch>
                        <a:fillRect/>
                      </a:stretch>
                    </p:blipFill>
                    <p:spPr>
                      <a:xfrm>
                        <a:off x="8769350" y="98107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8" name="Rectangles 2124"/>
          <p:cNvSpPr/>
          <p:nvPr/>
        </p:nvSpPr>
        <p:spPr>
          <a:xfrm>
            <a:off x="5457825" y="260350"/>
            <a:ext cx="40767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>
                <a:ln w="254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6600"/>
                </a:solidFill>
                <a:latin typeface="Arial Black" panose="020B0A04020102020204" charset="0"/>
                <a:ea typeface="Arial Black" panose="020B0A04020102020204" charset="0"/>
              </a:rPr>
              <a:t>Fraction cards 2</a:t>
            </a:r>
            <a:endParaRPr lang="en-US" sz="3600">
              <a:ln w="254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6600"/>
              </a:solidFill>
              <a:latin typeface="Arial Black" panose="020B0A04020102020204" charset="0"/>
              <a:ea typeface="Arial Black" panose="020B0A04020102020204" charset="0"/>
            </a:endParaRPr>
          </a:p>
        </p:txBody>
      </p:sp>
      <p:graphicFrame>
        <p:nvGraphicFramePr>
          <p:cNvPr id="6189" name="Object 2125"/>
          <p:cNvGraphicFramePr/>
          <p:nvPr/>
        </p:nvGraphicFramePr>
        <p:xfrm>
          <a:off x="5640388" y="1935163"/>
          <a:ext cx="3952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" r:id="rId84" imgW="152400" imgH="393065" progId="Equation.3">
                  <p:embed/>
                </p:oleObj>
              </mc:Choice>
              <mc:Fallback>
                <p:oleObj name="" r:id="rId84" imgW="152400" imgH="393065" progId="Equation.3">
                  <p:embed/>
                  <p:pic>
                    <p:nvPicPr>
                      <p:cNvPr id="0" name="Picture 3163"/>
                      <p:cNvPicPr/>
                      <p:nvPr/>
                    </p:nvPicPr>
                    <p:blipFill>
                      <a:blip r:embed="rId85"/>
                      <a:stretch>
                        <a:fillRect/>
                      </a:stretch>
                    </p:blipFill>
                    <p:spPr>
                      <a:xfrm>
                        <a:off x="5640388" y="1935163"/>
                        <a:ext cx="395287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0" name="Object 2126"/>
          <p:cNvGraphicFramePr/>
          <p:nvPr/>
        </p:nvGraphicFramePr>
        <p:xfrm>
          <a:off x="6286500" y="19351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" r:id="rId86" imgW="190500" imgH="393700" progId="Equation.3">
                  <p:embed/>
                </p:oleObj>
              </mc:Choice>
              <mc:Fallback>
                <p:oleObj name="" r:id="rId86" imgW="190500" imgH="393700" progId="Equation.3">
                  <p:embed/>
                  <p:pic>
                    <p:nvPicPr>
                      <p:cNvPr id="0" name="Picture 3164"/>
                      <p:cNvPicPr/>
                      <p:nvPr/>
                    </p:nvPicPr>
                    <p:blipFill>
                      <a:blip r:embed="rId87"/>
                      <a:stretch>
                        <a:fillRect/>
                      </a:stretch>
                    </p:blipFill>
                    <p:spPr>
                      <a:xfrm>
                        <a:off x="6286500" y="19351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1" name="Object 2127"/>
          <p:cNvGraphicFramePr/>
          <p:nvPr/>
        </p:nvGraphicFramePr>
        <p:xfrm>
          <a:off x="6910388" y="1935163"/>
          <a:ext cx="3952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" r:id="rId88" imgW="228600" imgH="393700" progId="Equation.3">
                  <p:embed/>
                </p:oleObj>
              </mc:Choice>
              <mc:Fallback>
                <p:oleObj name="" r:id="rId88" imgW="228600" imgH="393700" progId="Equation.3">
                  <p:embed/>
                  <p:pic>
                    <p:nvPicPr>
                      <p:cNvPr id="0" name="Picture 3165"/>
                      <p:cNvPicPr/>
                      <p:nvPr/>
                    </p:nvPicPr>
                    <p:blipFill>
                      <a:blip r:embed="rId89"/>
                      <a:stretch>
                        <a:fillRect/>
                      </a:stretch>
                    </p:blipFill>
                    <p:spPr>
                      <a:xfrm>
                        <a:off x="6910388" y="1935163"/>
                        <a:ext cx="395287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2" name="Object 2128"/>
          <p:cNvGraphicFramePr/>
          <p:nvPr/>
        </p:nvGraphicFramePr>
        <p:xfrm>
          <a:off x="7589838" y="1935163"/>
          <a:ext cx="3952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" r:id="rId90" imgW="203200" imgH="393065" progId="Equation.3">
                  <p:embed/>
                </p:oleObj>
              </mc:Choice>
              <mc:Fallback>
                <p:oleObj name="" r:id="rId90" imgW="203200" imgH="393065" progId="Equation.3">
                  <p:embed/>
                  <p:pic>
                    <p:nvPicPr>
                      <p:cNvPr id="0" name="Picture 3166"/>
                      <p:cNvPicPr/>
                      <p:nvPr/>
                    </p:nvPicPr>
                    <p:blipFill>
                      <a:blip r:embed="rId91"/>
                      <a:stretch>
                        <a:fillRect/>
                      </a:stretch>
                    </p:blipFill>
                    <p:spPr>
                      <a:xfrm>
                        <a:off x="7589838" y="1935163"/>
                        <a:ext cx="395287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3" name="Object 2129"/>
          <p:cNvGraphicFramePr/>
          <p:nvPr/>
        </p:nvGraphicFramePr>
        <p:xfrm>
          <a:off x="8207375" y="19351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" r:id="rId92" imgW="228600" imgH="393700" progId="Equation.3">
                  <p:embed/>
                </p:oleObj>
              </mc:Choice>
              <mc:Fallback>
                <p:oleObj name="" r:id="rId92" imgW="228600" imgH="393700" progId="Equation.3">
                  <p:embed/>
                  <p:pic>
                    <p:nvPicPr>
                      <p:cNvPr id="0" name="Picture 3167"/>
                      <p:cNvPicPr/>
                      <p:nvPr/>
                    </p:nvPicPr>
                    <p:blipFill>
                      <a:blip r:embed="rId93"/>
                      <a:stretch>
                        <a:fillRect/>
                      </a:stretch>
                    </p:blipFill>
                    <p:spPr>
                      <a:xfrm>
                        <a:off x="8207375" y="19351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4" name="Object 2130"/>
          <p:cNvGraphicFramePr/>
          <p:nvPr/>
        </p:nvGraphicFramePr>
        <p:xfrm>
          <a:off x="8769350" y="19351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" r:id="rId94" imgW="152400" imgH="393065" progId="Equation.3">
                  <p:embed/>
                </p:oleObj>
              </mc:Choice>
              <mc:Fallback>
                <p:oleObj name="" r:id="rId94" imgW="152400" imgH="393065" progId="Equation.3">
                  <p:embed/>
                  <p:pic>
                    <p:nvPicPr>
                      <p:cNvPr id="0" name="Picture 316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769350" y="19351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" name="Object 2131"/>
          <p:cNvGraphicFramePr/>
          <p:nvPr/>
        </p:nvGraphicFramePr>
        <p:xfrm>
          <a:off x="5632450" y="292417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" r:id="rId95" imgW="152400" imgH="393065" progId="Equation.3">
                  <p:embed/>
                </p:oleObj>
              </mc:Choice>
              <mc:Fallback>
                <p:oleObj name="" r:id="rId95" imgW="152400" imgH="393065" progId="Equation.3">
                  <p:embed/>
                  <p:pic>
                    <p:nvPicPr>
                      <p:cNvPr id="0" name="Picture 3169"/>
                      <p:cNvPicPr/>
                      <p:nvPr/>
                    </p:nvPicPr>
                    <p:blipFill>
                      <a:blip r:embed="rId96"/>
                      <a:stretch>
                        <a:fillRect/>
                      </a:stretch>
                    </p:blipFill>
                    <p:spPr>
                      <a:xfrm>
                        <a:off x="5632450" y="292417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6" name="Object 2132"/>
          <p:cNvGraphicFramePr/>
          <p:nvPr/>
        </p:nvGraphicFramePr>
        <p:xfrm>
          <a:off x="6286500" y="29257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" r:id="rId97" imgW="203200" imgH="393065" progId="Equation.3">
                  <p:embed/>
                </p:oleObj>
              </mc:Choice>
              <mc:Fallback>
                <p:oleObj name="" r:id="rId97" imgW="203200" imgH="393065" progId="Equation.3">
                  <p:embed/>
                  <p:pic>
                    <p:nvPicPr>
                      <p:cNvPr id="0" name="Picture 3170"/>
                      <p:cNvPicPr/>
                      <p:nvPr/>
                    </p:nvPicPr>
                    <p:blipFill>
                      <a:blip r:embed="rId98"/>
                      <a:stretch>
                        <a:fillRect/>
                      </a:stretch>
                    </p:blipFill>
                    <p:spPr>
                      <a:xfrm>
                        <a:off x="6286500" y="29257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7" name="Object 2133"/>
          <p:cNvGraphicFramePr/>
          <p:nvPr/>
        </p:nvGraphicFramePr>
        <p:xfrm>
          <a:off x="6918325" y="292417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" r:id="rId99" imgW="215900" imgH="393065" progId="Equation.3">
                  <p:embed/>
                </p:oleObj>
              </mc:Choice>
              <mc:Fallback>
                <p:oleObj name="" r:id="rId99" imgW="215900" imgH="393065" progId="Equation.3">
                  <p:embed/>
                  <p:pic>
                    <p:nvPicPr>
                      <p:cNvPr id="0" name="Picture 3171"/>
                      <p:cNvPicPr/>
                      <p:nvPr/>
                    </p:nvPicPr>
                    <p:blipFill>
                      <a:blip r:embed="rId100"/>
                      <a:stretch>
                        <a:fillRect/>
                      </a:stretch>
                    </p:blipFill>
                    <p:spPr>
                      <a:xfrm>
                        <a:off x="6918325" y="292417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8" name="Object 2134"/>
          <p:cNvGraphicFramePr/>
          <p:nvPr/>
        </p:nvGraphicFramePr>
        <p:xfrm>
          <a:off x="7581900" y="292417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" r:id="rId101" imgW="203200" imgH="393065" progId="Equation.3">
                  <p:embed/>
                </p:oleObj>
              </mc:Choice>
              <mc:Fallback>
                <p:oleObj name="" r:id="rId101" imgW="203200" imgH="393065" progId="Equation.3">
                  <p:embed/>
                  <p:pic>
                    <p:nvPicPr>
                      <p:cNvPr id="0" name="Picture 3172"/>
                      <p:cNvPicPr/>
                      <p:nvPr/>
                    </p:nvPicPr>
                    <p:blipFill>
                      <a:blip r:embed="rId102"/>
                      <a:stretch>
                        <a:fillRect/>
                      </a:stretch>
                    </p:blipFill>
                    <p:spPr>
                      <a:xfrm>
                        <a:off x="7581900" y="292417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9" name="Object 2135"/>
          <p:cNvGraphicFramePr/>
          <p:nvPr/>
        </p:nvGraphicFramePr>
        <p:xfrm>
          <a:off x="8193088" y="292417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" r:id="rId103" imgW="114300" imgH="215265" progId="Equation.3">
                  <p:embed/>
                </p:oleObj>
              </mc:Choice>
              <mc:Fallback>
                <p:oleObj name="" r:id="rId103" imgW="114300" imgH="215265" progId="Equation.3">
                  <p:embed/>
                  <p:pic>
                    <p:nvPicPr>
                      <p:cNvPr id="0" name="Picture 3173"/>
                      <p:cNvPicPr/>
                      <p:nvPr/>
                    </p:nvPicPr>
                    <p:blipFill>
                      <a:blip r:embed="rId104"/>
                      <a:stretch>
                        <a:fillRect/>
                      </a:stretch>
                    </p:blipFill>
                    <p:spPr>
                      <a:xfrm>
                        <a:off x="8193088" y="292417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0" name="Object 2136"/>
          <p:cNvGraphicFramePr/>
          <p:nvPr/>
        </p:nvGraphicFramePr>
        <p:xfrm>
          <a:off x="8769350" y="292417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" r:id="rId105" imgW="203200" imgH="393065" progId="Equation.3">
                  <p:embed/>
                </p:oleObj>
              </mc:Choice>
              <mc:Fallback>
                <p:oleObj name="" r:id="rId105" imgW="203200" imgH="393065" progId="Equation.3">
                  <p:embed/>
                  <p:pic>
                    <p:nvPicPr>
                      <p:cNvPr id="0" name="Picture 3174"/>
                      <p:cNvPicPr/>
                      <p:nvPr/>
                    </p:nvPicPr>
                    <p:blipFill>
                      <a:blip r:embed="rId106"/>
                      <a:stretch>
                        <a:fillRect/>
                      </a:stretch>
                    </p:blipFill>
                    <p:spPr>
                      <a:xfrm>
                        <a:off x="8769350" y="292417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1" name="Object 2137"/>
          <p:cNvGraphicFramePr/>
          <p:nvPr/>
        </p:nvGraphicFramePr>
        <p:xfrm>
          <a:off x="5638800" y="3873500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" r:id="rId107" imgW="114300" imgH="215265" progId="Equation.3">
                  <p:embed/>
                </p:oleObj>
              </mc:Choice>
              <mc:Fallback>
                <p:oleObj name="" r:id="rId107" imgW="114300" imgH="215265" progId="Equation.3">
                  <p:embed/>
                  <p:pic>
                    <p:nvPicPr>
                      <p:cNvPr id="0" name="Picture 3175"/>
                      <p:cNvPicPr/>
                      <p:nvPr/>
                    </p:nvPicPr>
                    <p:blipFill>
                      <a:blip r:embed="rId104"/>
                      <a:stretch>
                        <a:fillRect/>
                      </a:stretch>
                    </p:blipFill>
                    <p:spPr>
                      <a:xfrm>
                        <a:off x="5638800" y="3873500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2" name="Object 2138"/>
          <p:cNvGraphicFramePr/>
          <p:nvPr/>
        </p:nvGraphicFramePr>
        <p:xfrm>
          <a:off x="6286500" y="3860800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" r:id="rId108" imgW="228600" imgH="393700" progId="Equation.3">
                  <p:embed/>
                </p:oleObj>
              </mc:Choice>
              <mc:Fallback>
                <p:oleObj name="" r:id="rId108" imgW="228600" imgH="393700" progId="Equation.3">
                  <p:embed/>
                  <p:pic>
                    <p:nvPicPr>
                      <p:cNvPr id="0" name="Picture 3176"/>
                      <p:cNvPicPr/>
                      <p:nvPr/>
                    </p:nvPicPr>
                    <p:blipFill>
                      <a:blip r:embed="rId109"/>
                      <a:stretch>
                        <a:fillRect/>
                      </a:stretch>
                    </p:blipFill>
                    <p:spPr>
                      <a:xfrm>
                        <a:off x="6286500" y="3860800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3" name="Object 2139"/>
          <p:cNvGraphicFramePr/>
          <p:nvPr/>
        </p:nvGraphicFramePr>
        <p:xfrm>
          <a:off x="6934200" y="3860800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" r:id="rId110" imgW="228600" imgH="393700" progId="Equation.3">
                  <p:embed/>
                </p:oleObj>
              </mc:Choice>
              <mc:Fallback>
                <p:oleObj name="" r:id="rId110" imgW="228600" imgH="393700" progId="Equation.3">
                  <p:embed/>
                  <p:pic>
                    <p:nvPicPr>
                      <p:cNvPr id="0" name="Picture 3177"/>
                      <p:cNvPicPr/>
                      <p:nvPr/>
                    </p:nvPicPr>
                    <p:blipFill>
                      <a:blip r:embed="rId111"/>
                      <a:stretch>
                        <a:fillRect/>
                      </a:stretch>
                    </p:blipFill>
                    <p:spPr>
                      <a:xfrm>
                        <a:off x="6934200" y="3860800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4" name="Object 2140"/>
          <p:cNvGraphicFramePr/>
          <p:nvPr/>
        </p:nvGraphicFramePr>
        <p:xfrm>
          <a:off x="7581900" y="3860800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" r:id="rId112" imgW="228600" imgH="393700" progId="Equation.3">
                  <p:embed/>
                </p:oleObj>
              </mc:Choice>
              <mc:Fallback>
                <p:oleObj name="" r:id="rId112" imgW="228600" imgH="393700" progId="Equation.3">
                  <p:embed/>
                  <p:pic>
                    <p:nvPicPr>
                      <p:cNvPr id="0" name="Picture 3178"/>
                      <p:cNvPicPr/>
                      <p:nvPr/>
                    </p:nvPicPr>
                    <p:blipFill>
                      <a:blip r:embed="rId113"/>
                      <a:stretch>
                        <a:fillRect/>
                      </a:stretch>
                    </p:blipFill>
                    <p:spPr>
                      <a:xfrm>
                        <a:off x="7581900" y="3860800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5" name="Object 2141"/>
          <p:cNvGraphicFramePr/>
          <p:nvPr/>
        </p:nvGraphicFramePr>
        <p:xfrm>
          <a:off x="8194675" y="3860800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" r:id="rId114" imgW="152400" imgH="393065" progId="Equation.3">
                  <p:embed/>
                </p:oleObj>
              </mc:Choice>
              <mc:Fallback>
                <p:oleObj name="" r:id="rId114" imgW="152400" imgH="393065" progId="Equation.3">
                  <p:embed/>
                  <p:pic>
                    <p:nvPicPr>
                      <p:cNvPr id="0" name="Picture 3179"/>
                      <p:cNvPicPr/>
                      <p:nvPr/>
                    </p:nvPicPr>
                    <p:blipFill>
                      <a:blip r:embed="rId115"/>
                      <a:stretch>
                        <a:fillRect/>
                      </a:stretch>
                    </p:blipFill>
                    <p:spPr>
                      <a:xfrm>
                        <a:off x="8194675" y="3860800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6" name="Object 2142"/>
          <p:cNvGraphicFramePr/>
          <p:nvPr/>
        </p:nvGraphicFramePr>
        <p:xfrm>
          <a:off x="8769350" y="3873500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" r:id="rId116" imgW="114300" imgH="215265" progId="Equation.3">
                  <p:embed/>
                </p:oleObj>
              </mc:Choice>
              <mc:Fallback>
                <p:oleObj name="" r:id="rId116" imgW="114300" imgH="215265" progId="Equation.3">
                  <p:embed/>
                  <p:pic>
                    <p:nvPicPr>
                      <p:cNvPr id="0" name="Picture 3180"/>
                      <p:cNvPicPr/>
                      <p:nvPr/>
                    </p:nvPicPr>
                    <p:blipFill>
                      <a:blip r:embed="rId104"/>
                      <a:stretch>
                        <a:fillRect/>
                      </a:stretch>
                    </p:blipFill>
                    <p:spPr>
                      <a:xfrm>
                        <a:off x="8769350" y="3873500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7" name="Object 2143"/>
          <p:cNvGraphicFramePr/>
          <p:nvPr/>
        </p:nvGraphicFramePr>
        <p:xfrm>
          <a:off x="5637213" y="479742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" r:id="rId117" imgW="203200" imgH="393065" progId="Equation.3">
                  <p:embed/>
                </p:oleObj>
              </mc:Choice>
              <mc:Fallback>
                <p:oleObj name="" r:id="rId117" imgW="203200" imgH="393065" progId="Equation.3">
                  <p:embed/>
                  <p:pic>
                    <p:nvPicPr>
                      <p:cNvPr id="0" name="Picture 3181"/>
                      <p:cNvPicPr/>
                      <p:nvPr/>
                    </p:nvPicPr>
                    <p:blipFill>
                      <a:blip r:embed="rId118"/>
                      <a:stretch>
                        <a:fillRect/>
                      </a:stretch>
                    </p:blipFill>
                    <p:spPr>
                      <a:xfrm>
                        <a:off x="5637213" y="479742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8" name="Object 2144"/>
          <p:cNvGraphicFramePr/>
          <p:nvPr/>
        </p:nvGraphicFramePr>
        <p:xfrm>
          <a:off x="6286500" y="479742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" r:id="rId119" imgW="215900" imgH="393065" progId="Equation.3">
                  <p:embed/>
                </p:oleObj>
              </mc:Choice>
              <mc:Fallback>
                <p:oleObj name="" r:id="rId119" imgW="215900" imgH="393065" progId="Equation.3">
                  <p:embed/>
                  <p:pic>
                    <p:nvPicPr>
                      <p:cNvPr id="0" name="Picture 3182"/>
                      <p:cNvPicPr/>
                      <p:nvPr/>
                    </p:nvPicPr>
                    <p:blipFill>
                      <a:blip r:embed="rId120"/>
                      <a:stretch>
                        <a:fillRect/>
                      </a:stretch>
                    </p:blipFill>
                    <p:spPr>
                      <a:xfrm>
                        <a:off x="6286500" y="479742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9" name="Object 2145"/>
          <p:cNvGraphicFramePr/>
          <p:nvPr/>
        </p:nvGraphicFramePr>
        <p:xfrm>
          <a:off x="6934200" y="479742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" r:id="rId121" imgW="203200" imgH="393065" progId="Equation.3">
                  <p:embed/>
                </p:oleObj>
              </mc:Choice>
              <mc:Fallback>
                <p:oleObj name="" r:id="rId121" imgW="203200" imgH="393065" progId="Equation.3">
                  <p:embed/>
                  <p:pic>
                    <p:nvPicPr>
                      <p:cNvPr id="0" name="Picture 3183"/>
                      <p:cNvPicPr/>
                      <p:nvPr/>
                    </p:nvPicPr>
                    <p:blipFill>
                      <a:blip r:embed="rId122"/>
                      <a:stretch>
                        <a:fillRect/>
                      </a:stretch>
                    </p:blipFill>
                    <p:spPr>
                      <a:xfrm>
                        <a:off x="6934200" y="479742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0" name="Object 2146"/>
          <p:cNvGraphicFramePr/>
          <p:nvPr/>
        </p:nvGraphicFramePr>
        <p:xfrm>
          <a:off x="7589838" y="479742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" r:id="rId123" imgW="228600" imgH="393700" progId="Equation.3">
                  <p:embed/>
                </p:oleObj>
              </mc:Choice>
              <mc:Fallback>
                <p:oleObj name="" r:id="rId123" imgW="228600" imgH="393700" progId="Equation.3">
                  <p:embed/>
                  <p:pic>
                    <p:nvPicPr>
                      <p:cNvPr id="0" name="Picture 3184"/>
                      <p:cNvPicPr/>
                      <p:nvPr/>
                    </p:nvPicPr>
                    <p:blipFill>
                      <a:blip r:embed="rId124"/>
                      <a:stretch>
                        <a:fillRect/>
                      </a:stretch>
                    </p:blipFill>
                    <p:spPr>
                      <a:xfrm>
                        <a:off x="7589838" y="479742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1" name="Object 2147"/>
          <p:cNvGraphicFramePr/>
          <p:nvPr/>
        </p:nvGraphicFramePr>
        <p:xfrm>
          <a:off x="8193088" y="4797425"/>
          <a:ext cx="3952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" r:id="rId125" imgW="215900" imgH="393065" progId="Equation.3">
                  <p:embed/>
                </p:oleObj>
              </mc:Choice>
              <mc:Fallback>
                <p:oleObj name="" r:id="rId125" imgW="215900" imgH="393065" progId="Equation.3">
                  <p:embed/>
                  <p:pic>
                    <p:nvPicPr>
                      <p:cNvPr id="0" name="Picture 3185"/>
                      <p:cNvPicPr/>
                      <p:nvPr/>
                    </p:nvPicPr>
                    <p:blipFill>
                      <a:blip r:embed="rId126"/>
                      <a:stretch>
                        <a:fillRect/>
                      </a:stretch>
                    </p:blipFill>
                    <p:spPr>
                      <a:xfrm>
                        <a:off x="8193088" y="4797425"/>
                        <a:ext cx="395287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2" name="Object 2148"/>
          <p:cNvGraphicFramePr/>
          <p:nvPr/>
        </p:nvGraphicFramePr>
        <p:xfrm>
          <a:off x="8769350" y="4810125"/>
          <a:ext cx="3952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" r:id="rId127" imgW="114300" imgH="215265" progId="Equation.3">
                  <p:embed/>
                </p:oleObj>
              </mc:Choice>
              <mc:Fallback>
                <p:oleObj name="" r:id="rId127" imgW="114300" imgH="215265" progId="Equation.3">
                  <p:embed/>
                  <p:pic>
                    <p:nvPicPr>
                      <p:cNvPr id="0" name="Picture 3186"/>
                      <p:cNvPicPr/>
                      <p:nvPr/>
                    </p:nvPicPr>
                    <p:blipFill>
                      <a:blip r:embed="rId104"/>
                      <a:stretch>
                        <a:fillRect/>
                      </a:stretch>
                    </p:blipFill>
                    <p:spPr>
                      <a:xfrm>
                        <a:off x="8769350" y="4810125"/>
                        <a:ext cx="395288" cy="8461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3" name="Object 2149"/>
          <p:cNvGraphicFramePr/>
          <p:nvPr/>
        </p:nvGraphicFramePr>
        <p:xfrm>
          <a:off x="5637213" y="5745163"/>
          <a:ext cx="3952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" r:id="rId128" imgW="228600" imgH="393700" progId="Equation.3">
                  <p:embed/>
                </p:oleObj>
              </mc:Choice>
              <mc:Fallback>
                <p:oleObj name="" r:id="rId128" imgW="228600" imgH="393700" progId="Equation.3">
                  <p:embed/>
                  <p:pic>
                    <p:nvPicPr>
                      <p:cNvPr id="0" name="Picture 3187"/>
                      <p:cNvPicPr/>
                      <p:nvPr/>
                    </p:nvPicPr>
                    <p:blipFill>
                      <a:blip r:embed="rId129"/>
                      <a:stretch>
                        <a:fillRect/>
                      </a:stretch>
                    </p:blipFill>
                    <p:spPr>
                      <a:xfrm>
                        <a:off x="5637213" y="5745163"/>
                        <a:ext cx="395287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4" name="Object 2150"/>
          <p:cNvGraphicFramePr/>
          <p:nvPr/>
        </p:nvGraphicFramePr>
        <p:xfrm>
          <a:off x="6286500" y="57451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" r:id="rId130" imgW="203200" imgH="393065" progId="Equation.3">
                  <p:embed/>
                </p:oleObj>
              </mc:Choice>
              <mc:Fallback>
                <p:oleObj name="" r:id="rId130" imgW="203200" imgH="393065" progId="Equation.3">
                  <p:embed/>
                  <p:pic>
                    <p:nvPicPr>
                      <p:cNvPr id="0" name="Picture 3188"/>
                      <p:cNvPicPr/>
                      <p:nvPr/>
                    </p:nvPicPr>
                    <p:blipFill>
                      <a:blip r:embed="rId131"/>
                      <a:stretch>
                        <a:fillRect/>
                      </a:stretch>
                    </p:blipFill>
                    <p:spPr>
                      <a:xfrm>
                        <a:off x="6286500" y="57451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5" name="Object 2151"/>
          <p:cNvGraphicFramePr/>
          <p:nvPr/>
        </p:nvGraphicFramePr>
        <p:xfrm>
          <a:off x="6946900" y="57451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" r:id="rId132" imgW="228600" imgH="393700" progId="Equation.3">
                  <p:embed/>
                </p:oleObj>
              </mc:Choice>
              <mc:Fallback>
                <p:oleObj name="" r:id="rId132" imgW="228600" imgH="393700" progId="Equation.3">
                  <p:embed/>
                  <p:pic>
                    <p:nvPicPr>
                      <p:cNvPr id="0" name="Picture 3189"/>
                      <p:cNvPicPr/>
                      <p:nvPr/>
                    </p:nvPicPr>
                    <p:blipFill>
                      <a:blip r:embed="rId133"/>
                      <a:stretch>
                        <a:fillRect/>
                      </a:stretch>
                    </p:blipFill>
                    <p:spPr>
                      <a:xfrm>
                        <a:off x="6946900" y="57451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6" name="Object 2152"/>
          <p:cNvGraphicFramePr/>
          <p:nvPr/>
        </p:nvGraphicFramePr>
        <p:xfrm>
          <a:off x="7616825" y="57451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" r:id="rId134" imgW="203200" imgH="393065" progId="Equation.3">
                  <p:embed/>
                </p:oleObj>
              </mc:Choice>
              <mc:Fallback>
                <p:oleObj name="" r:id="rId134" imgW="203200" imgH="393065" progId="Equation.3">
                  <p:embed/>
                  <p:pic>
                    <p:nvPicPr>
                      <p:cNvPr id="0" name="Picture 3190"/>
                      <p:cNvPicPr/>
                      <p:nvPr/>
                    </p:nvPicPr>
                    <p:blipFill>
                      <a:blip r:embed="rId135"/>
                      <a:stretch>
                        <a:fillRect/>
                      </a:stretch>
                    </p:blipFill>
                    <p:spPr>
                      <a:xfrm>
                        <a:off x="7616825" y="57451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7" name="Object 2153"/>
          <p:cNvGraphicFramePr/>
          <p:nvPr/>
        </p:nvGraphicFramePr>
        <p:xfrm>
          <a:off x="8193088" y="5745163"/>
          <a:ext cx="3952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" r:id="rId136" imgW="152400" imgH="393065" progId="Equation.3">
                  <p:embed/>
                </p:oleObj>
              </mc:Choice>
              <mc:Fallback>
                <p:oleObj name="" r:id="rId136" imgW="152400" imgH="393065" progId="Equation.3">
                  <p:embed/>
                  <p:pic>
                    <p:nvPicPr>
                      <p:cNvPr id="0" name="Picture 3191"/>
                      <p:cNvPicPr/>
                      <p:nvPr/>
                    </p:nvPicPr>
                    <p:blipFill>
                      <a:blip r:embed="rId137"/>
                      <a:stretch>
                        <a:fillRect/>
                      </a:stretch>
                    </p:blipFill>
                    <p:spPr>
                      <a:xfrm>
                        <a:off x="8193088" y="5745163"/>
                        <a:ext cx="395287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8" name="Object 2154"/>
          <p:cNvGraphicFramePr/>
          <p:nvPr/>
        </p:nvGraphicFramePr>
        <p:xfrm>
          <a:off x="8769350" y="5745163"/>
          <a:ext cx="3952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" r:id="rId138" imgW="203200" imgH="393065" progId="Equation.3">
                  <p:embed/>
                </p:oleObj>
              </mc:Choice>
              <mc:Fallback>
                <p:oleObj name="" r:id="rId138" imgW="203200" imgH="393065" progId="Equation.3">
                  <p:embed/>
                  <p:pic>
                    <p:nvPicPr>
                      <p:cNvPr id="0" name="Picture 3192"/>
                      <p:cNvPicPr/>
                      <p:nvPr/>
                    </p:nvPicPr>
                    <p:blipFill>
                      <a:blip r:embed="rId139"/>
                      <a:stretch>
                        <a:fillRect/>
                      </a:stretch>
                    </p:blipFill>
                    <p:spPr>
                      <a:xfrm>
                        <a:off x="8769350" y="5745163"/>
                        <a:ext cx="395288" cy="8461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19" name="Straight Connector 2155"/>
          <p:cNvSpPr/>
          <p:nvPr/>
        </p:nvSpPr>
        <p:spPr>
          <a:xfrm>
            <a:off x="4953000" y="0"/>
            <a:ext cx="0" cy="685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YPE" val="0"/>
  <p:tag name="POINTS" val="1"/>
  <p:tag name="TIME" val="15"/>
  <p:tag name="QUESTION" val="1"/>
</p:tagLst>
</file>

<file path=ppt/tags/tag2.xml><?xml version="1.0" encoding="utf-8"?>
<p:tagLst xmlns:p="http://schemas.openxmlformats.org/presentationml/2006/main">
  <p:tag name="TYPE" val="0"/>
  <p:tag name="POINTS" val="1"/>
  <p:tag name="TIME" val="15"/>
  <p:tag name="QUESTION" val="1"/>
</p:tagLst>
</file>

<file path=ppt/tags/tag3.xml><?xml version="1.0" encoding="utf-8"?>
<p:tagLst xmlns:p="http://schemas.openxmlformats.org/presentationml/2006/main">
  <p:tag name="TYPE" val="0"/>
  <p:tag name="POINTS" val="1"/>
  <p:tag name="TIME" val="15"/>
  <p:tag name="QUESTION" val="1"/>
</p:tagLst>
</file>

<file path=ppt/tags/tag4.xml><?xml version="1.0" encoding="utf-8"?>
<p:tagLst xmlns:p="http://schemas.openxmlformats.org/presentationml/2006/main">
  <p:tag name="POINTS" val="1"/>
  <p:tag name="TIME" val="15"/>
  <p:tag name="QUESTION" val="1"/>
  <p:tag name="TYPE" val="0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WPS Presentation</Application>
  <PresentationFormat>A4 Paper (210x297 mm)</PresentationFormat>
  <Paragraphs>25</Paragraphs>
  <Slides>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118</vt:i4>
      </vt:variant>
      <vt:variant>
        <vt:lpstr>幻灯片标题</vt:lpstr>
      </vt:variant>
      <vt:variant>
        <vt:i4>5</vt:i4>
      </vt:variant>
    </vt:vector>
  </HeadingPairs>
  <TitlesOfParts>
    <vt:vector size="135" baseType="lpstr">
      <vt:lpstr>Arial</vt:lpstr>
      <vt:lpstr>SimSun</vt:lpstr>
      <vt:lpstr>Wingdings</vt:lpstr>
      <vt:lpstr>Webdings</vt:lpstr>
      <vt:lpstr>Comic Sans MS</vt:lpstr>
      <vt:lpstr>Microsoft YaHei</vt:lpstr>
      <vt:lpstr>Arial Unicode MS</vt:lpstr>
      <vt:lpstr>Calibri</vt:lpstr>
      <vt:lpstr>Trebuchet MS</vt:lpstr>
      <vt:lpstr>Arial Black</vt:lpstr>
      <vt:lpstr>Microsoft YaHei</vt:lpstr>
      <vt:lpstr>Default Design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</dc:creator>
  <cp:lastModifiedBy>apc</cp:lastModifiedBy>
  <cp:revision>7</cp:revision>
  <dcterms:created xsi:type="dcterms:W3CDTF">2024-04-10T11:44:09Z</dcterms:created>
  <dcterms:modified xsi:type="dcterms:W3CDTF">2024-04-10T11:44:09Z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