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</p:sldIdLst>
  <p:sldSz cx="9144000" cy="6858000" type="screen4x3"/>
  <p:notesSz cx="6886575" cy="9623425"/>
  <p:defaultTextStyle>
    <a:defPPr>
      <a:defRPr lang="en-GB"/>
    </a:defPPr>
    <a:lvl1pPr marL="0" lvl="0" indent="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2400" b="0" i="0" u="none" kern="1200" baseline="0">
        <a:solidFill>
          <a:schemeClr val="bg1"/>
        </a:solidFill>
        <a:latin typeface="Times New Roman" panose="02020603050405020304" pitchFamily="16" charset="0"/>
        <a:ea typeface="+mn-ea"/>
        <a:cs typeface="+mn-cs"/>
      </a:defRPr>
    </a:lvl1pPr>
    <a:lvl2pPr marL="742950" lvl="1" indent="-28575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2400" b="0" i="0" u="none" kern="1200" baseline="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2pPr>
    <a:lvl3pPr marL="1143000" lvl="2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2400" b="0" i="0" u="none" kern="1200" baseline="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3pPr>
    <a:lvl4pPr marL="1600200" lvl="3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2400" b="0" i="0" u="none" kern="1200" baseline="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4pPr>
    <a:lvl5pPr marL="2057400" lvl="4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2400" b="0" i="0" u="none" kern="1200" baseline="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5pPr>
    <a:lvl6pPr marL="2286000" lvl="5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2400" b="0" i="0" u="none" kern="1200" baseline="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6pPr>
    <a:lvl7pPr marL="2743200" lvl="6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2400" b="0" i="0" u="none" kern="1200" baseline="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7pPr>
    <a:lvl8pPr marL="3200400" lvl="7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2400" b="0" i="0" u="none" kern="1200" baseline="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8pPr>
    <a:lvl9pPr marL="3657600" lvl="8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2400" b="0" i="0" u="none" kern="1200" baseline="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5" d="100"/>
          <a:sy n="85" d="100"/>
        </p:scale>
        <p:origin x="-780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gridSpacing cx="45006" cy="4500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9" Type="http://schemas.openxmlformats.org/officeDocument/2006/relationships/image" Target="../media/image9.wmf"/><Relationship Id="rId8" Type="http://schemas.openxmlformats.org/officeDocument/2006/relationships/image" Target="../media/image8.wmf"/><Relationship Id="rId7" Type="http://schemas.openxmlformats.org/officeDocument/2006/relationships/image" Target="../media/image7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15" Type="http://schemas.openxmlformats.org/officeDocument/2006/relationships/image" Target="../media/image15.wmf"/><Relationship Id="rId14" Type="http://schemas.openxmlformats.org/officeDocument/2006/relationships/image" Target="../media/image14.wmf"/><Relationship Id="rId13" Type="http://schemas.openxmlformats.org/officeDocument/2006/relationships/image" Target="../media/image13.wmf"/><Relationship Id="rId12" Type="http://schemas.openxmlformats.org/officeDocument/2006/relationships/image" Target="../media/image12.wmf"/><Relationship Id="rId11" Type="http://schemas.openxmlformats.org/officeDocument/2006/relationships/image" Target="../media/image11.wmf"/><Relationship Id="rId10" Type="http://schemas.openxmlformats.org/officeDocument/2006/relationships/image" Target="../media/image10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9" Type="http://schemas.openxmlformats.org/officeDocument/2006/relationships/image" Target="../media/image9.wmf"/><Relationship Id="rId8" Type="http://schemas.openxmlformats.org/officeDocument/2006/relationships/image" Target="../media/image8.wmf"/><Relationship Id="rId7" Type="http://schemas.openxmlformats.org/officeDocument/2006/relationships/image" Target="../media/image7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15" Type="http://schemas.openxmlformats.org/officeDocument/2006/relationships/image" Target="../media/image15.wmf"/><Relationship Id="rId14" Type="http://schemas.openxmlformats.org/officeDocument/2006/relationships/image" Target="../media/image14.wmf"/><Relationship Id="rId13" Type="http://schemas.openxmlformats.org/officeDocument/2006/relationships/image" Target="../media/image13.wmf"/><Relationship Id="rId12" Type="http://schemas.openxmlformats.org/officeDocument/2006/relationships/image" Target="../media/image12.wmf"/><Relationship Id="rId11" Type="http://schemas.openxmlformats.org/officeDocument/2006/relationships/image" Target="../media/image11.wmf"/><Relationship Id="rId10" Type="http://schemas.openxmlformats.org/officeDocument/2006/relationships/image" Target="../media/image10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49" name="Slide Image Placeholder 2048"/>
          <p:cNvSpPr>
            <a:spLocks noGrp="1"/>
          </p:cNvSpPr>
          <p:nvPr>
            <p:ph type="sldImg"/>
          </p:nvPr>
        </p:nvSpPr>
        <p:spPr>
          <a:xfrm>
            <a:off x="-11798300" y="-11796712"/>
            <a:ext cx="11798300" cy="12528550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ctr" anchorCtr="0"/>
          <a:p>
            <a:pPr lvl="0"/>
          </a:p>
        </p:txBody>
      </p:sp>
      <p:sp>
        <p:nvSpPr>
          <p:cNvPr id="2050" name="Text Placeholder 2049"/>
          <p:cNvSpPr>
            <a:spLocks noGrp="1"/>
          </p:cNvSpPr>
          <p:nvPr>
            <p:ph type="body"/>
          </p:nvPr>
        </p:nvSpPr>
        <p:spPr>
          <a:xfrm>
            <a:off x="688975" y="4570413"/>
            <a:ext cx="5507038" cy="4327525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t" anchorCtr="0"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lvl="0" indent="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1pPr>
    <a:lvl2pPr marL="742950" lvl="1" indent="-28575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2pPr>
    <a:lvl3pPr marL="1143000" lvl="2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3pPr>
    <a:lvl4pPr marL="1600200" lvl="3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4pPr>
    <a:lvl5pPr marL="2057400" lvl="4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5pPr>
    <a:lvl6pPr marL="2286000" lvl="5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6pPr>
    <a:lvl7pPr marL="2743200" lvl="6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7pPr>
    <a:lvl8pPr marL="3200400" lvl="7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8pPr>
    <a:lvl9pPr marL="3657600" lvl="8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1" name="Slide Image Placeholder 5120"/>
          <p:cNvSpPr txBox="1"/>
          <p:nvPr>
            <p:ph type="sldImg"/>
          </p:nvPr>
        </p:nvSpPr>
        <p:spPr>
          <a:xfrm>
            <a:off x="2152650" y="731838"/>
            <a:ext cx="2581275" cy="3608387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122" name="Text Placeholder 5121"/>
          <p:cNvSpPr txBox="1"/>
          <p:nvPr>
            <p:ph type="body" idx="1"/>
          </p:nvPr>
        </p:nvSpPr>
        <p:spPr>
          <a:xfrm>
            <a:off x="688975" y="4570413"/>
            <a:ext cx="5508625" cy="43291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lvl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6145" name="Slide Image Placeholder 6144"/>
          <p:cNvSpPr txBox="1"/>
          <p:nvPr>
            <p:ph type="sldImg"/>
          </p:nvPr>
        </p:nvSpPr>
        <p:spPr>
          <a:xfrm>
            <a:off x="2152650" y="731838"/>
            <a:ext cx="2581275" cy="3608387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146" name="Text Placeholder 6145"/>
          <p:cNvSpPr txBox="1"/>
          <p:nvPr>
            <p:ph type="body" idx="1"/>
          </p:nvPr>
        </p:nvSpPr>
        <p:spPr>
          <a:xfrm>
            <a:off x="688975" y="4570413"/>
            <a:ext cx="5508625" cy="43291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lvl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3910" y="609600"/>
            <a:ext cx="1942703" cy="54848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715489" cy="54848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7698" cy="4113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915" y="1981200"/>
            <a:ext cx="3807698" cy="4113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5" name="Title 102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ctr" anchorCtr="0"/>
          <a:p>
            <a:pPr lvl="0"/>
            <a:r>
              <a:rPr dirty="0"/>
              <a:t>Click to edit the title text format</a:t>
            </a:r>
            <a:endParaRPr dirty="0"/>
          </a:p>
        </p:txBody>
      </p:sp>
      <p:sp>
        <p:nvSpPr>
          <p:cNvPr id="1026" name="Text Placeholder 1025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 anchorCtr="0"/>
          <a:p>
            <a:pPr lvl="0"/>
            <a:r>
              <a:rPr dirty="0"/>
              <a:t>Click to edit the outline text format</a:t>
            </a:r>
            <a:endParaRPr dirty="0"/>
          </a:p>
          <a:p>
            <a:pPr lvl="1"/>
            <a:r>
              <a:rPr dirty="0"/>
              <a:t>Second Outline Level</a:t>
            </a:r>
            <a:endParaRPr dirty="0"/>
          </a:p>
          <a:p>
            <a:pPr lvl="2"/>
            <a:r>
              <a:rPr dirty="0"/>
              <a:t>Third Outline Level</a:t>
            </a:r>
            <a:endParaRPr dirty="0"/>
          </a:p>
          <a:p>
            <a:pPr lvl="3"/>
            <a:r>
              <a:rPr dirty="0"/>
              <a:t>Fourth Outline Level</a:t>
            </a:r>
            <a:endParaRPr dirty="0"/>
          </a:p>
          <a:p>
            <a:pPr lvl="4"/>
            <a:r>
              <a:rPr dirty="0"/>
              <a:t>Fifth Outline Level</a:t>
            </a:r>
            <a:endParaRPr dirty="0"/>
          </a:p>
          <a:p>
            <a:pPr lvl="4"/>
            <a:r>
              <a:rPr dirty="0"/>
              <a:t>Sixth Outline Level</a:t>
            </a:r>
            <a:endParaRPr dirty="0"/>
          </a:p>
          <a:p>
            <a:pPr lvl="4"/>
            <a:r>
              <a:rPr dirty="0"/>
              <a:t>Seventh Outline Level</a:t>
            </a:r>
            <a:endParaRPr dirty="0"/>
          </a:p>
        </p:txBody>
      </p:sp>
      <p:sp>
        <p:nvSpPr>
          <p:cNvPr id="1027" name="Date Placeholder 1026"/>
          <p:cNvSpPr>
            <a:spLocks noGrp="1"/>
          </p:cNvSpPr>
          <p:nvPr>
            <p:ph type="dt"/>
          </p:nvPr>
        </p:nvSpPr>
        <p:spPr>
          <a:xfrm>
            <a:off x="685800" y="6248400"/>
            <a:ext cx="1903413" cy="455613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 anchorCtr="0"/>
          <a:lstStyle>
            <a:lvl1pPr>
              <a:buFontTx/>
              <a:defRPr/>
            </a:lvl1pPr>
          </a:lstStyle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1028" name="Footer Placeholder 1027"/>
          <p:cNvSpPr>
            <a:spLocks noGrp="1"/>
          </p:cNvSpPr>
          <p:nvPr>
            <p:ph type="ftr"/>
          </p:nvPr>
        </p:nvSpPr>
        <p:spPr>
          <a:xfrm>
            <a:off x="3124200" y="6248400"/>
            <a:ext cx="2894013" cy="455613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 anchorCtr="0"/>
          <a:lstStyle>
            <a:lvl1pPr>
              <a:buFontTx/>
              <a:defRPr/>
            </a:lvl1pPr>
          </a:lstStyle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x-none" dirty="0" err="1">
              <a:cs typeface="DejaVu Sans" panose="020B0603030804020204" charset="0"/>
            </a:endParaRPr>
          </a:p>
        </p:txBody>
      </p:sp>
      <p:sp>
        <p:nvSpPr>
          <p:cNvPr id="1029" name="Slide Number Placeholder 1028"/>
          <p:cNvSpPr>
            <a:spLocks noGrp="1"/>
          </p:cNvSpPr>
          <p:nvPr>
            <p:ph type="sldNum"/>
          </p:nvPr>
        </p:nvSpPr>
        <p:spPr>
          <a:xfrm>
            <a:off x="6553200" y="6248400"/>
            <a:ext cx="1903413" cy="455613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 anchorCtr="0"/>
          <a:lstStyle>
            <a:lvl1pPr>
              <a:buFontTx/>
              <a:defRPr/>
            </a:lvl1pPr>
          </a:lstStyle>
          <a:p>
            <a:pPr lvl="0" defTabSz="449580">
              <a:buClrTx/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GB" altLang="x-none" dirty="0" err="1">
                <a:cs typeface="DejaVu Sans" panose="020B0603030804020204" charset="0"/>
              </a:rPr>
            </a:fld>
            <a:endParaRPr lang="en-GB" altLang="x-none" dirty="0" err="1">
              <a:cs typeface="DejaVu Sans" panose="020B060303080402020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+mj-lt"/>
          <a:ea typeface="+mj-ea"/>
          <a:cs typeface="+mj-cs"/>
        </a:defRPr>
      </a:lvl1pPr>
      <a:lvl2pPr marL="742950" lvl="1" indent="-285750" algn="ctr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Times New Roman" panose="02020603050405020304" pitchFamily="16" charset="0"/>
          <a:ea typeface="FZSongS-Extended(SIP)" charset="0"/>
          <a:cs typeface="+mj-cs"/>
        </a:defRPr>
      </a:lvl2pPr>
      <a:lvl3pPr marL="1143000" lvl="2" indent="-228600" algn="ctr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Times New Roman" panose="02020603050405020304" pitchFamily="16" charset="0"/>
          <a:ea typeface="FZSongS-Extended(SIP)" charset="0"/>
          <a:cs typeface="+mj-cs"/>
        </a:defRPr>
      </a:lvl3pPr>
      <a:lvl4pPr marL="1600200" lvl="3" indent="-228600" algn="ctr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Times New Roman" panose="02020603050405020304" pitchFamily="16" charset="0"/>
          <a:ea typeface="FZSongS-Extended(SIP)" charset="0"/>
          <a:cs typeface="+mj-cs"/>
        </a:defRPr>
      </a:lvl4pPr>
      <a:lvl5pPr marL="2057400" lvl="4" indent="-228600" algn="ctr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Times New Roman" panose="02020603050405020304" pitchFamily="16" charset="0"/>
          <a:ea typeface="FZSongS-Extended(SIP)" charset="0"/>
          <a:cs typeface="+mj-cs"/>
        </a:defRPr>
      </a:lvl5pPr>
    </p:titleStyle>
    <p:bodyStyle>
      <a:lvl1pPr marL="342900" lvl="0" indent="-342900" algn="l" defTabSz="449580" rtl="0" eaLnBrk="0" fontAlgn="base" latinLnBrk="0" hangingPunct="0">
        <a:lnSpc>
          <a:spcPct val="100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32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449580" rtl="0" eaLnBrk="0" fontAlgn="base" latinLnBrk="0" hangingPunct="0">
        <a:lnSpc>
          <a:spcPct val="100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800" b="0" i="0" u="none" kern="1200" baseline="0">
          <a:solidFill>
            <a:srgbClr val="000000"/>
          </a:solidFill>
          <a:latin typeface="Times New Roman" panose="02020603050405020304" pitchFamily="16" charset="0"/>
          <a:ea typeface="FZSongS-Extended(SIP)" charset="0"/>
          <a:cs typeface="+mn-cs"/>
        </a:defRPr>
      </a:lvl2pPr>
      <a:lvl3pPr marL="1143000" lvl="2" indent="-228600" algn="l" defTabSz="449580" rtl="0" eaLnBrk="0" fontAlgn="base" latinLnBrk="0" hangingPunct="0">
        <a:lnSpc>
          <a:spcPct val="100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400" b="0" i="0" u="none" kern="1200" baseline="0">
          <a:solidFill>
            <a:srgbClr val="000000"/>
          </a:solidFill>
          <a:latin typeface="Times New Roman" panose="02020603050405020304" pitchFamily="16" charset="0"/>
          <a:ea typeface="FZSongS-Extended(SIP)" charset="0"/>
          <a:cs typeface="+mn-cs"/>
        </a:defRPr>
      </a:lvl3pPr>
      <a:lvl4pPr marL="1600200" lvl="3" indent="-228600" algn="l" defTabSz="449580" rtl="0" eaLnBrk="0" fontAlgn="base" latinLnBrk="0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Times New Roman" panose="02020603050405020304" pitchFamily="16" charset="0"/>
          <a:ea typeface="FZSongS-Extended(SIP)" charset="0"/>
          <a:cs typeface="+mn-cs"/>
        </a:defRPr>
      </a:lvl4pPr>
      <a:lvl5pPr marL="2057400" lvl="4" indent="-228600" algn="l" defTabSz="449580" rtl="0" eaLnBrk="0" fontAlgn="base" latinLnBrk="0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Times New Roman" panose="02020603050405020304" pitchFamily="16" charset="0"/>
          <a:ea typeface="FZSongS-Extended(SIP)" charset="0"/>
          <a:cs typeface="+mn-cs"/>
        </a:defRPr>
      </a:lvl5pPr>
      <a:lvl6pPr marL="2514600" lvl="5" indent="-228600" algn="l" defTabSz="449580" rtl="0" eaLnBrk="0" fontAlgn="base" latinLnBrk="0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Times New Roman" panose="02020603050405020304" pitchFamily="16" charset="0"/>
          <a:ea typeface="FZSongS-Extended(SIP)" charset="0"/>
          <a:cs typeface="+mn-cs"/>
        </a:defRPr>
      </a:lvl6pPr>
      <a:lvl7pPr marL="2971800" lvl="6" indent="-228600" algn="l" defTabSz="449580" rtl="0" eaLnBrk="0" fontAlgn="base" latinLnBrk="0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Times New Roman" panose="02020603050405020304" pitchFamily="16" charset="0"/>
          <a:ea typeface="FZSongS-Extended(SIP)" charset="0"/>
          <a:cs typeface="+mn-cs"/>
        </a:defRPr>
      </a:lvl7pPr>
      <a:lvl8pPr marL="3429000" lvl="7" indent="-228600" algn="l" defTabSz="449580" rtl="0" eaLnBrk="0" fontAlgn="base" latinLnBrk="0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Times New Roman" panose="02020603050405020304" pitchFamily="16" charset="0"/>
          <a:ea typeface="FZSongS-Extended(SIP)" charset="0"/>
          <a:cs typeface="+mn-cs"/>
        </a:defRPr>
      </a:lvl8pPr>
      <a:lvl9pPr marL="3886200" lvl="8" indent="-228600" algn="l" defTabSz="449580" rtl="0" eaLnBrk="0" fontAlgn="base" latinLnBrk="0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Times New Roman" panose="02020603050405020304" pitchFamily="16" charset="0"/>
          <a:ea typeface="FZSongS-Extended(SIP)" charset="0"/>
          <a:cs typeface="+mn-cs"/>
        </a:defRPr>
      </a:lvl9pPr>
    </p:bodyStyle>
    <p:otherStyle>
      <a:lvl1pPr marL="0" lvl="0" indent="0" algn="l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400" b="0" i="0" u="none" kern="1200" baseline="0">
          <a:solidFill>
            <a:srgbClr val="000000"/>
          </a:solidFill>
          <a:latin typeface="Times New Roman" panose="02020603050405020304" pitchFamily="16" charset="0"/>
          <a:ea typeface="FZSongS-Extended(SIP)" charset="0"/>
          <a:cs typeface="+mn-cs"/>
        </a:defRPr>
      </a:lvl2pPr>
      <a:lvl3pPr marL="1143000" lvl="2" indent="-228600" algn="l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400" b="0" i="0" u="none" kern="1200" baseline="0">
          <a:solidFill>
            <a:srgbClr val="000000"/>
          </a:solidFill>
          <a:latin typeface="Times New Roman" panose="02020603050405020304" pitchFamily="16" charset="0"/>
          <a:ea typeface="FZSongS-Extended(SIP)" charset="0"/>
          <a:cs typeface="+mn-cs"/>
        </a:defRPr>
      </a:lvl3pPr>
      <a:lvl4pPr marL="1600200" lvl="3" indent="-228600" algn="l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400" b="0" i="0" u="none" kern="1200" baseline="0">
          <a:solidFill>
            <a:srgbClr val="000000"/>
          </a:solidFill>
          <a:latin typeface="Times New Roman" panose="02020603050405020304" pitchFamily="16" charset="0"/>
          <a:ea typeface="FZSongS-Extended(SIP)" charset="0"/>
          <a:cs typeface="+mn-cs"/>
        </a:defRPr>
      </a:lvl4pPr>
      <a:lvl5pPr marL="2057400" lvl="4" indent="-228600" algn="l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400" b="0" i="0" u="none" kern="1200" baseline="0">
          <a:solidFill>
            <a:srgbClr val="000000"/>
          </a:solidFill>
          <a:latin typeface="Times New Roman" panose="02020603050405020304" pitchFamily="16" charset="0"/>
          <a:ea typeface="FZSongS-Extended(SIP)" charset="0"/>
          <a:cs typeface="+mn-cs"/>
        </a:defRPr>
      </a:lvl5pPr>
      <a:lvl6pPr marL="2286000" lvl="5" indent="-228600" algn="l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400" b="0" i="0" u="none" kern="1200" baseline="0">
          <a:solidFill>
            <a:srgbClr val="000000"/>
          </a:solidFill>
          <a:latin typeface="Times New Roman" panose="02020603050405020304" pitchFamily="16" charset="0"/>
          <a:ea typeface="FZSongS-Extended(SIP)" charset="0"/>
          <a:cs typeface="+mn-cs"/>
        </a:defRPr>
      </a:lvl6pPr>
      <a:lvl7pPr marL="2743200" lvl="6" indent="-228600" algn="l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400" b="0" i="0" u="none" kern="1200" baseline="0">
          <a:solidFill>
            <a:srgbClr val="000000"/>
          </a:solidFill>
          <a:latin typeface="Times New Roman" panose="02020603050405020304" pitchFamily="16" charset="0"/>
          <a:ea typeface="FZSongS-Extended(SIP)" charset="0"/>
          <a:cs typeface="+mn-cs"/>
        </a:defRPr>
      </a:lvl7pPr>
      <a:lvl8pPr marL="3200400" lvl="7" indent="-228600" algn="l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400" b="0" i="0" u="none" kern="1200" baseline="0">
          <a:solidFill>
            <a:srgbClr val="000000"/>
          </a:solidFill>
          <a:latin typeface="Times New Roman" panose="02020603050405020304" pitchFamily="16" charset="0"/>
          <a:ea typeface="FZSongS-Extended(SIP)" charset="0"/>
          <a:cs typeface="+mn-cs"/>
        </a:defRPr>
      </a:lvl8pPr>
      <a:lvl9pPr marL="3657600" lvl="8" indent="-228600" algn="l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400" b="0" i="0" u="none" kern="1200" baseline="0">
          <a:solidFill>
            <a:srgbClr val="000000"/>
          </a:solidFill>
          <a:latin typeface="Times New Roman" panose="02020603050405020304" pitchFamily="16" charset="0"/>
          <a:ea typeface="FZSongS-Extended(SIP)" charset="0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.bin"/><Relationship Id="rId8" Type="http://schemas.openxmlformats.org/officeDocument/2006/relationships/image" Target="../media/image4.wmf"/><Relationship Id="rId7" Type="http://schemas.openxmlformats.org/officeDocument/2006/relationships/oleObject" Target="../embeddings/oleObject4.bin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Relationship Id="rId35" Type="http://schemas.openxmlformats.org/officeDocument/2006/relationships/notesSlide" Target="../notesSlides/notesSlide1.xml"/><Relationship Id="rId34" Type="http://schemas.openxmlformats.org/officeDocument/2006/relationships/vmlDrawing" Target="../drawings/vmlDrawing1.vml"/><Relationship Id="rId33" Type="http://schemas.openxmlformats.org/officeDocument/2006/relationships/slideLayout" Target="../slideLayouts/slideLayout7.xml"/><Relationship Id="rId32" Type="http://schemas.openxmlformats.org/officeDocument/2006/relationships/image" Target="../media/image16.wmf"/><Relationship Id="rId31" Type="http://schemas.openxmlformats.org/officeDocument/2006/relationships/oleObject" Target="../embeddings/oleObject16.bin"/><Relationship Id="rId30" Type="http://schemas.openxmlformats.org/officeDocument/2006/relationships/image" Target="../media/image15.wmf"/><Relationship Id="rId3" Type="http://schemas.openxmlformats.org/officeDocument/2006/relationships/oleObject" Target="../embeddings/oleObject2.bin"/><Relationship Id="rId29" Type="http://schemas.openxmlformats.org/officeDocument/2006/relationships/oleObject" Target="../embeddings/oleObject15.bin"/><Relationship Id="rId28" Type="http://schemas.openxmlformats.org/officeDocument/2006/relationships/image" Target="../media/image14.wmf"/><Relationship Id="rId27" Type="http://schemas.openxmlformats.org/officeDocument/2006/relationships/oleObject" Target="../embeddings/oleObject14.bin"/><Relationship Id="rId26" Type="http://schemas.openxmlformats.org/officeDocument/2006/relationships/image" Target="../media/image13.wmf"/><Relationship Id="rId25" Type="http://schemas.openxmlformats.org/officeDocument/2006/relationships/oleObject" Target="../embeddings/oleObject13.bin"/><Relationship Id="rId24" Type="http://schemas.openxmlformats.org/officeDocument/2006/relationships/image" Target="../media/image12.wmf"/><Relationship Id="rId23" Type="http://schemas.openxmlformats.org/officeDocument/2006/relationships/oleObject" Target="../embeddings/oleObject12.bin"/><Relationship Id="rId22" Type="http://schemas.openxmlformats.org/officeDocument/2006/relationships/image" Target="../media/image11.wmf"/><Relationship Id="rId21" Type="http://schemas.openxmlformats.org/officeDocument/2006/relationships/oleObject" Target="../embeddings/oleObject11.bin"/><Relationship Id="rId20" Type="http://schemas.openxmlformats.org/officeDocument/2006/relationships/image" Target="../media/image10.wmf"/><Relationship Id="rId2" Type="http://schemas.openxmlformats.org/officeDocument/2006/relationships/image" Target="../media/image1.wmf"/><Relationship Id="rId19" Type="http://schemas.openxmlformats.org/officeDocument/2006/relationships/oleObject" Target="../embeddings/oleObject10.bin"/><Relationship Id="rId18" Type="http://schemas.openxmlformats.org/officeDocument/2006/relationships/image" Target="../media/image9.wmf"/><Relationship Id="rId17" Type="http://schemas.openxmlformats.org/officeDocument/2006/relationships/oleObject" Target="../embeddings/oleObject9.bin"/><Relationship Id="rId16" Type="http://schemas.openxmlformats.org/officeDocument/2006/relationships/image" Target="../media/image8.wmf"/><Relationship Id="rId15" Type="http://schemas.openxmlformats.org/officeDocument/2006/relationships/oleObject" Target="../embeddings/oleObject8.bin"/><Relationship Id="rId14" Type="http://schemas.openxmlformats.org/officeDocument/2006/relationships/image" Target="../media/image7.wmf"/><Relationship Id="rId13" Type="http://schemas.openxmlformats.org/officeDocument/2006/relationships/oleObject" Target="../embeddings/oleObject7.bin"/><Relationship Id="rId12" Type="http://schemas.openxmlformats.org/officeDocument/2006/relationships/image" Target="../media/image6.wmf"/><Relationship Id="rId11" Type="http://schemas.openxmlformats.org/officeDocument/2006/relationships/oleObject" Target="../embeddings/oleObject6.bin"/><Relationship Id="rId10" Type="http://schemas.openxmlformats.org/officeDocument/2006/relationships/image" Target="../media/image5.wmf"/><Relationship Id="rId1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1.bin"/><Relationship Id="rId8" Type="http://schemas.openxmlformats.org/officeDocument/2006/relationships/image" Target="../media/image4.wmf"/><Relationship Id="rId7" Type="http://schemas.openxmlformats.org/officeDocument/2006/relationships/oleObject" Target="../embeddings/oleObject20.bin"/><Relationship Id="rId6" Type="http://schemas.openxmlformats.org/officeDocument/2006/relationships/image" Target="../media/image3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.wmf"/><Relationship Id="rId35" Type="http://schemas.openxmlformats.org/officeDocument/2006/relationships/notesSlide" Target="../notesSlides/notesSlide2.xml"/><Relationship Id="rId34" Type="http://schemas.openxmlformats.org/officeDocument/2006/relationships/vmlDrawing" Target="../drawings/vmlDrawing2.vml"/><Relationship Id="rId33" Type="http://schemas.openxmlformats.org/officeDocument/2006/relationships/slideLayout" Target="../slideLayouts/slideLayout7.xml"/><Relationship Id="rId32" Type="http://schemas.openxmlformats.org/officeDocument/2006/relationships/image" Target="../media/image16.wmf"/><Relationship Id="rId31" Type="http://schemas.openxmlformats.org/officeDocument/2006/relationships/oleObject" Target="../embeddings/oleObject32.bin"/><Relationship Id="rId30" Type="http://schemas.openxmlformats.org/officeDocument/2006/relationships/image" Target="../media/image15.wmf"/><Relationship Id="rId3" Type="http://schemas.openxmlformats.org/officeDocument/2006/relationships/oleObject" Target="../embeddings/oleObject18.bin"/><Relationship Id="rId29" Type="http://schemas.openxmlformats.org/officeDocument/2006/relationships/oleObject" Target="../embeddings/oleObject31.bin"/><Relationship Id="rId28" Type="http://schemas.openxmlformats.org/officeDocument/2006/relationships/image" Target="../media/image14.wmf"/><Relationship Id="rId27" Type="http://schemas.openxmlformats.org/officeDocument/2006/relationships/oleObject" Target="../embeddings/oleObject30.bin"/><Relationship Id="rId26" Type="http://schemas.openxmlformats.org/officeDocument/2006/relationships/image" Target="../media/image13.wmf"/><Relationship Id="rId25" Type="http://schemas.openxmlformats.org/officeDocument/2006/relationships/oleObject" Target="../embeddings/oleObject29.bin"/><Relationship Id="rId24" Type="http://schemas.openxmlformats.org/officeDocument/2006/relationships/image" Target="../media/image12.wmf"/><Relationship Id="rId23" Type="http://schemas.openxmlformats.org/officeDocument/2006/relationships/oleObject" Target="../embeddings/oleObject28.bin"/><Relationship Id="rId22" Type="http://schemas.openxmlformats.org/officeDocument/2006/relationships/image" Target="../media/image11.wmf"/><Relationship Id="rId21" Type="http://schemas.openxmlformats.org/officeDocument/2006/relationships/oleObject" Target="../embeddings/oleObject27.bin"/><Relationship Id="rId20" Type="http://schemas.openxmlformats.org/officeDocument/2006/relationships/image" Target="../media/image10.wmf"/><Relationship Id="rId2" Type="http://schemas.openxmlformats.org/officeDocument/2006/relationships/image" Target="../media/image1.wmf"/><Relationship Id="rId19" Type="http://schemas.openxmlformats.org/officeDocument/2006/relationships/oleObject" Target="../embeddings/oleObject26.bin"/><Relationship Id="rId18" Type="http://schemas.openxmlformats.org/officeDocument/2006/relationships/image" Target="../media/image9.wmf"/><Relationship Id="rId17" Type="http://schemas.openxmlformats.org/officeDocument/2006/relationships/oleObject" Target="../embeddings/oleObject25.bin"/><Relationship Id="rId16" Type="http://schemas.openxmlformats.org/officeDocument/2006/relationships/image" Target="../media/image8.wmf"/><Relationship Id="rId15" Type="http://schemas.openxmlformats.org/officeDocument/2006/relationships/oleObject" Target="../embeddings/oleObject24.bin"/><Relationship Id="rId14" Type="http://schemas.openxmlformats.org/officeDocument/2006/relationships/image" Target="../media/image7.wmf"/><Relationship Id="rId13" Type="http://schemas.openxmlformats.org/officeDocument/2006/relationships/oleObject" Target="../embeddings/oleObject23.bin"/><Relationship Id="rId12" Type="http://schemas.openxmlformats.org/officeDocument/2006/relationships/image" Target="../media/image6.wmf"/><Relationship Id="rId11" Type="http://schemas.openxmlformats.org/officeDocument/2006/relationships/oleObject" Target="../embeddings/oleObject22.bin"/><Relationship Id="rId10" Type="http://schemas.openxmlformats.org/officeDocument/2006/relationships/image" Target="../media/image5.wmf"/><Relationship Id="rId1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3" name="Oval 3072"/>
          <p:cNvSpPr/>
          <p:nvPr/>
        </p:nvSpPr>
        <p:spPr>
          <a:xfrm>
            <a:off x="4038600" y="2971800"/>
            <a:ext cx="1044575" cy="762000"/>
          </a:xfrm>
          <a:prstGeom prst="ellipse">
            <a:avLst/>
          </a:prstGeom>
          <a:solidFill>
            <a:srgbClr val="FFFF66"/>
          </a:solidFill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74" name="Straight Connector 3073"/>
          <p:cNvSpPr/>
          <p:nvPr/>
        </p:nvSpPr>
        <p:spPr>
          <a:xfrm flipH="1">
            <a:off x="1217613" y="3352800"/>
            <a:ext cx="2833687" cy="1588"/>
          </a:xfrm>
          <a:prstGeom prst="line">
            <a:avLst/>
          </a:prstGeom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75" name="Straight Connector 3074"/>
          <p:cNvSpPr/>
          <p:nvPr/>
        </p:nvSpPr>
        <p:spPr>
          <a:xfrm flipH="1">
            <a:off x="5092700" y="3352800"/>
            <a:ext cx="2833688" cy="1588"/>
          </a:xfrm>
          <a:prstGeom prst="line">
            <a:avLst/>
          </a:prstGeom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76" name="Straight Connector 3075"/>
          <p:cNvSpPr/>
          <p:nvPr/>
        </p:nvSpPr>
        <p:spPr>
          <a:xfrm flipV="1">
            <a:off x="4572000" y="1293813"/>
            <a:ext cx="1588" cy="1679575"/>
          </a:xfrm>
          <a:prstGeom prst="line">
            <a:avLst/>
          </a:prstGeom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77" name="Straight Connector 3076"/>
          <p:cNvSpPr/>
          <p:nvPr/>
        </p:nvSpPr>
        <p:spPr>
          <a:xfrm flipV="1">
            <a:off x="4572000" y="3732213"/>
            <a:ext cx="1588" cy="1831975"/>
          </a:xfrm>
          <a:prstGeom prst="line">
            <a:avLst/>
          </a:prstGeom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78" name="Straight Connector 3077"/>
          <p:cNvSpPr/>
          <p:nvPr/>
        </p:nvSpPr>
        <p:spPr>
          <a:xfrm>
            <a:off x="4876800" y="3657600"/>
            <a:ext cx="1905000" cy="1600200"/>
          </a:xfrm>
          <a:prstGeom prst="line">
            <a:avLst/>
          </a:prstGeom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79" name="Straight Connector 3078"/>
          <p:cNvSpPr/>
          <p:nvPr/>
        </p:nvSpPr>
        <p:spPr>
          <a:xfrm>
            <a:off x="2590800" y="1524000"/>
            <a:ext cx="1600200" cy="1524000"/>
          </a:xfrm>
          <a:prstGeom prst="line">
            <a:avLst/>
          </a:prstGeom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80" name="Straight Connector 3079"/>
          <p:cNvSpPr/>
          <p:nvPr/>
        </p:nvSpPr>
        <p:spPr>
          <a:xfrm flipV="1">
            <a:off x="4876800" y="1446213"/>
            <a:ext cx="1828800" cy="1603375"/>
          </a:xfrm>
          <a:prstGeom prst="line">
            <a:avLst/>
          </a:prstGeom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81" name="Straight Connector 3080"/>
          <p:cNvSpPr/>
          <p:nvPr/>
        </p:nvSpPr>
        <p:spPr>
          <a:xfrm flipV="1">
            <a:off x="2209800" y="3579813"/>
            <a:ext cx="1981200" cy="1603375"/>
          </a:xfrm>
          <a:prstGeom prst="line">
            <a:avLst/>
          </a:prstGeom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82" name="Straight Connector 3081"/>
          <p:cNvSpPr/>
          <p:nvPr/>
        </p:nvSpPr>
        <p:spPr>
          <a:xfrm flipH="1" flipV="1">
            <a:off x="1217613" y="2132013"/>
            <a:ext cx="2822575" cy="993775"/>
          </a:xfrm>
          <a:prstGeom prst="line">
            <a:avLst/>
          </a:prstGeom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83" name="Straight Connector 3082"/>
          <p:cNvSpPr/>
          <p:nvPr/>
        </p:nvSpPr>
        <p:spPr>
          <a:xfrm flipH="1" flipV="1">
            <a:off x="5027613" y="3503613"/>
            <a:ext cx="2898775" cy="841375"/>
          </a:xfrm>
          <a:prstGeom prst="line">
            <a:avLst/>
          </a:prstGeom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84" name="Straight Connector 3083"/>
          <p:cNvSpPr/>
          <p:nvPr/>
        </p:nvSpPr>
        <p:spPr>
          <a:xfrm flipH="1">
            <a:off x="4951413" y="2362200"/>
            <a:ext cx="2974975" cy="762000"/>
          </a:xfrm>
          <a:prstGeom prst="line">
            <a:avLst/>
          </a:prstGeom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85" name="Straight Connector 3084"/>
          <p:cNvSpPr/>
          <p:nvPr/>
        </p:nvSpPr>
        <p:spPr>
          <a:xfrm flipH="1">
            <a:off x="1141413" y="3505200"/>
            <a:ext cx="2898775" cy="762000"/>
          </a:xfrm>
          <a:prstGeom prst="line">
            <a:avLst/>
          </a:prstGeom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86" name="Straight Connector 3085"/>
          <p:cNvSpPr/>
          <p:nvPr/>
        </p:nvSpPr>
        <p:spPr>
          <a:xfrm flipH="1">
            <a:off x="3427413" y="3733800"/>
            <a:ext cx="841375" cy="1905000"/>
          </a:xfrm>
          <a:prstGeom prst="line">
            <a:avLst/>
          </a:prstGeom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87" name="Straight Connector 3086"/>
          <p:cNvSpPr/>
          <p:nvPr/>
        </p:nvSpPr>
        <p:spPr>
          <a:xfrm flipH="1">
            <a:off x="4722813" y="1219200"/>
            <a:ext cx="917575" cy="1752600"/>
          </a:xfrm>
          <a:prstGeom prst="line">
            <a:avLst/>
          </a:prstGeom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88" name="Straight Connector 3087"/>
          <p:cNvSpPr/>
          <p:nvPr/>
        </p:nvSpPr>
        <p:spPr>
          <a:xfrm>
            <a:off x="3505200" y="1219200"/>
            <a:ext cx="838200" cy="1752600"/>
          </a:xfrm>
          <a:prstGeom prst="line">
            <a:avLst/>
          </a:prstGeom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89" name="Straight Connector 3088"/>
          <p:cNvSpPr/>
          <p:nvPr/>
        </p:nvSpPr>
        <p:spPr>
          <a:xfrm>
            <a:off x="4724400" y="3733800"/>
            <a:ext cx="914400" cy="1828800"/>
          </a:xfrm>
          <a:prstGeom prst="line">
            <a:avLst/>
          </a:prstGeom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90" name="Rectangle 3089"/>
          <p:cNvSpPr/>
          <p:nvPr/>
        </p:nvSpPr>
        <p:spPr>
          <a:xfrm>
            <a:off x="7924800" y="2895600"/>
            <a:ext cx="914400" cy="914400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91" name="Rectangle 3090"/>
          <p:cNvSpPr/>
          <p:nvPr/>
        </p:nvSpPr>
        <p:spPr>
          <a:xfrm>
            <a:off x="7924800" y="4038600"/>
            <a:ext cx="914400" cy="914400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92" name="Rectangle 3091"/>
          <p:cNvSpPr/>
          <p:nvPr/>
        </p:nvSpPr>
        <p:spPr>
          <a:xfrm>
            <a:off x="6781800" y="4953000"/>
            <a:ext cx="914400" cy="914400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93" name="Rectangle 3092"/>
          <p:cNvSpPr/>
          <p:nvPr/>
        </p:nvSpPr>
        <p:spPr>
          <a:xfrm>
            <a:off x="5410200" y="5638800"/>
            <a:ext cx="914400" cy="914400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94" name="Rectangle 3093"/>
          <p:cNvSpPr/>
          <p:nvPr/>
        </p:nvSpPr>
        <p:spPr>
          <a:xfrm>
            <a:off x="4038600" y="5562600"/>
            <a:ext cx="914400" cy="914400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95" name="Rectangle 3094"/>
          <p:cNvSpPr/>
          <p:nvPr/>
        </p:nvSpPr>
        <p:spPr>
          <a:xfrm>
            <a:off x="2667000" y="5638800"/>
            <a:ext cx="914400" cy="914400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96" name="Rectangle 3095"/>
          <p:cNvSpPr/>
          <p:nvPr/>
        </p:nvSpPr>
        <p:spPr>
          <a:xfrm>
            <a:off x="1371600" y="5181600"/>
            <a:ext cx="914400" cy="914400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97" name="Rectangle 3096"/>
          <p:cNvSpPr/>
          <p:nvPr/>
        </p:nvSpPr>
        <p:spPr>
          <a:xfrm>
            <a:off x="228600" y="3962400"/>
            <a:ext cx="914400" cy="914400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98" name="Rectangle 3097"/>
          <p:cNvSpPr/>
          <p:nvPr/>
        </p:nvSpPr>
        <p:spPr>
          <a:xfrm>
            <a:off x="304800" y="2819400"/>
            <a:ext cx="914400" cy="914400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99" name="Rectangle 3098"/>
          <p:cNvSpPr/>
          <p:nvPr/>
        </p:nvSpPr>
        <p:spPr>
          <a:xfrm>
            <a:off x="304800" y="1600200"/>
            <a:ext cx="914400" cy="914400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00" name="Rectangle 3099"/>
          <p:cNvSpPr/>
          <p:nvPr/>
        </p:nvSpPr>
        <p:spPr>
          <a:xfrm>
            <a:off x="1676400" y="838200"/>
            <a:ext cx="914400" cy="914400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01" name="Rectangle 3100"/>
          <p:cNvSpPr/>
          <p:nvPr/>
        </p:nvSpPr>
        <p:spPr>
          <a:xfrm>
            <a:off x="2895600" y="304800"/>
            <a:ext cx="914400" cy="914400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02" name="Rectangle 3101"/>
          <p:cNvSpPr/>
          <p:nvPr/>
        </p:nvSpPr>
        <p:spPr>
          <a:xfrm>
            <a:off x="4038600" y="381000"/>
            <a:ext cx="914400" cy="914400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03" name="Rectangle 3102"/>
          <p:cNvSpPr/>
          <p:nvPr/>
        </p:nvSpPr>
        <p:spPr>
          <a:xfrm>
            <a:off x="5257800" y="304800"/>
            <a:ext cx="914400" cy="914400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04" name="Rectangle 3103"/>
          <p:cNvSpPr/>
          <p:nvPr/>
        </p:nvSpPr>
        <p:spPr>
          <a:xfrm>
            <a:off x="6705600" y="838200"/>
            <a:ext cx="914400" cy="914400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05" name="Rectangle 3104"/>
          <p:cNvSpPr/>
          <p:nvPr/>
        </p:nvSpPr>
        <p:spPr>
          <a:xfrm>
            <a:off x="7924800" y="1752600"/>
            <a:ext cx="914400" cy="914400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aphicFrame>
        <p:nvGraphicFramePr>
          <p:cNvPr id="3106" name="Object 3105"/>
          <p:cNvGraphicFramePr>
            <a:graphicFrameLocks noChangeAspect="1"/>
          </p:cNvGraphicFramePr>
          <p:nvPr/>
        </p:nvGraphicFramePr>
        <p:xfrm>
          <a:off x="4067175" y="404813"/>
          <a:ext cx="3349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" name="" r:id="rId1" imgW="10727690" imgH="27713940" progId="Equation.3">
                  <p:embed/>
                </p:oleObj>
              </mc:Choice>
              <mc:Fallback>
                <p:oleObj name="" r:id="rId1" imgW="10727690" imgH="27713940" progId="Equation.3">
                  <p:embed/>
                  <p:pic>
                    <p:nvPicPr>
                      <p:cNvPr id="0" name="Picture 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067175" y="404813"/>
                        <a:ext cx="33496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7" name="Object 3106"/>
          <p:cNvGraphicFramePr>
            <a:graphicFrameLocks noChangeAspect="1"/>
          </p:cNvGraphicFramePr>
          <p:nvPr/>
        </p:nvGraphicFramePr>
        <p:xfrm>
          <a:off x="5305425" y="333375"/>
          <a:ext cx="30797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" name="" r:id="rId3" imgW="9833610" imgH="27713940" progId="Equation.3">
                  <p:embed/>
                </p:oleObj>
              </mc:Choice>
              <mc:Fallback>
                <p:oleObj name="" r:id="rId3" imgW="9833610" imgH="27713940" progId="Equation.3">
                  <p:embed/>
                  <p:pic>
                    <p:nvPicPr>
                      <p:cNvPr id="0" name="Picture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05425" y="333375"/>
                        <a:ext cx="307975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8" name="Object 3107"/>
          <p:cNvGraphicFramePr>
            <a:graphicFrameLocks noChangeAspect="1"/>
          </p:cNvGraphicFramePr>
          <p:nvPr/>
        </p:nvGraphicFramePr>
        <p:xfrm>
          <a:off x="6705600" y="836613"/>
          <a:ext cx="446088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" r:id="rId5" imgW="14304010" imgH="27713940" progId="Equation.3">
                  <p:embed/>
                </p:oleObj>
              </mc:Choice>
              <mc:Fallback>
                <p:oleObj name="" r:id="rId5" imgW="14304010" imgH="27713940" progId="Equation.3">
                  <p:embed/>
                  <p:pic>
                    <p:nvPicPr>
                      <p:cNvPr id="0" name="Picture 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705600" y="836613"/>
                        <a:ext cx="446088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9" name="Object 3108"/>
          <p:cNvGraphicFramePr>
            <a:graphicFrameLocks noChangeAspect="1"/>
          </p:cNvGraphicFramePr>
          <p:nvPr/>
        </p:nvGraphicFramePr>
        <p:xfrm>
          <a:off x="7923213" y="1773238"/>
          <a:ext cx="30638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7" imgW="9833610" imgH="27713940" progId="Equation.3">
                  <p:embed/>
                </p:oleObj>
              </mc:Choice>
              <mc:Fallback>
                <p:oleObj name="" r:id="rId7" imgW="9833610" imgH="27713940" progId="Equation.3">
                  <p:embed/>
                  <p:pic>
                    <p:nvPicPr>
                      <p:cNvPr id="0" name="Picture 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923213" y="1773238"/>
                        <a:ext cx="306387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0" name="Object 3109"/>
          <p:cNvGraphicFramePr>
            <a:graphicFrameLocks noChangeAspect="1"/>
          </p:cNvGraphicFramePr>
          <p:nvPr/>
        </p:nvGraphicFramePr>
        <p:xfrm>
          <a:off x="4021138" y="5589588"/>
          <a:ext cx="33496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9" imgW="10727690" imgH="27713940" progId="Equation.3">
                  <p:embed/>
                </p:oleObj>
              </mc:Choice>
              <mc:Fallback>
                <p:oleObj name="" r:id="rId9" imgW="10727690" imgH="27713940" progId="Equation.3">
                  <p:embed/>
                  <p:pic>
                    <p:nvPicPr>
                      <p:cNvPr id="0" name="Picture 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021138" y="5589588"/>
                        <a:ext cx="334962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1" name="Object 3110"/>
          <p:cNvGraphicFramePr>
            <a:graphicFrameLocks noChangeAspect="1"/>
          </p:cNvGraphicFramePr>
          <p:nvPr/>
        </p:nvGraphicFramePr>
        <p:xfrm>
          <a:off x="5435600" y="5661025"/>
          <a:ext cx="3349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11" imgW="10727690" imgH="27713940" progId="Equation.3">
                  <p:embed/>
                </p:oleObj>
              </mc:Choice>
              <mc:Fallback>
                <p:oleObj name="" r:id="rId11" imgW="10727690" imgH="27713940" progId="Equation.3">
                  <p:embed/>
                  <p:pic>
                    <p:nvPicPr>
                      <p:cNvPr id="0" name="Picture 6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435600" y="5661025"/>
                        <a:ext cx="33496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2" name="Object 3111"/>
          <p:cNvGraphicFramePr>
            <a:graphicFrameLocks noChangeAspect="1"/>
          </p:cNvGraphicFramePr>
          <p:nvPr/>
        </p:nvGraphicFramePr>
        <p:xfrm>
          <a:off x="6804025" y="4941888"/>
          <a:ext cx="3349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" r:id="rId13" imgW="10727690" imgH="27713940" progId="Equation.3">
                  <p:embed/>
                </p:oleObj>
              </mc:Choice>
              <mc:Fallback>
                <p:oleObj name="" r:id="rId13" imgW="10727690" imgH="27713940" progId="Equation.3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804025" y="4941888"/>
                        <a:ext cx="33496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" name="Object 3112"/>
          <p:cNvGraphicFramePr>
            <a:graphicFrameLocks noChangeAspect="1"/>
          </p:cNvGraphicFramePr>
          <p:nvPr/>
        </p:nvGraphicFramePr>
        <p:xfrm>
          <a:off x="7916863" y="4005263"/>
          <a:ext cx="44608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" name="" r:id="rId15" imgW="14304010" imgH="27713940" progId="Equation.3">
                  <p:embed/>
                </p:oleObj>
              </mc:Choice>
              <mc:Fallback>
                <p:oleObj name="" r:id="rId15" imgW="14304010" imgH="27713940" progId="Equation.3">
                  <p:embed/>
                  <p:pic>
                    <p:nvPicPr>
                      <p:cNvPr id="0" name="Picture 8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916863" y="4005263"/>
                        <a:ext cx="446087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4" name="Object 3113"/>
          <p:cNvGraphicFramePr>
            <a:graphicFrameLocks noChangeAspect="1"/>
          </p:cNvGraphicFramePr>
          <p:nvPr/>
        </p:nvGraphicFramePr>
        <p:xfrm>
          <a:off x="7958138" y="2913063"/>
          <a:ext cx="30638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" name="" r:id="rId17" imgW="9833610" imgH="27713940" progId="Equation.3">
                  <p:embed/>
                </p:oleObj>
              </mc:Choice>
              <mc:Fallback>
                <p:oleObj name="" r:id="rId17" imgW="9833610" imgH="27713940" progId="Equation.3">
                  <p:embed/>
                  <p:pic>
                    <p:nvPicPr>
                      <p:cNvPr id="0" name="Picture 9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958138" y="2913063"/>
                        <a:ext cx="306387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5" name="Object 3114"/>
          <p:cNvGraphicFramePr>
            <a:graphicFrameLocks noChangeAspect="1"/>
          </p:cNvGraphicFramePr>
          <p:nvPr/>
        </p:nvGraphicFramePr>
        <p:xfrm>
          <a:off x="2674938" y="5661025"/>
          <a:ext cx="33496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19" imgW="10727690" imgH="27713940" progId="Equation.3">
                  <p:embed/>
                </p:oleObj>
              </mc:Choice>
              <mc:Fallback>
                <p:oleObj name="" r:id="rId19" imgW="10727690" imgH="27713940" progId="Equation.3">
                  <p:embed/>
                  <p:pic>
                    <p:nvPicPr>
                      <p:cNvPr id="0" name="Picture 10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674938" y="5661025"/>
                        <a:ext cx="334962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6" name="Object 3115"/>
          <p:cNvGraphicFramePr>
            <a:graphicFrameLocks noChangeAspect="1"/>
          </p:cNvGraphicFramePr>
          <p:nvPr/>
        </p:nvGraphicFramePr>
        <p:xfrm>
          <a:off x="1403350" y="5187950"/>
          <a:ext cx="3349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" name="" r:id="rId21" imgW="10727690" imgH="27713940" progId="Equation.3">
                  <p:embed/>
                </p:oleObj>
              </mc:Choice>
              <mc:Fallback>
                <p:oleObj name="" r:id="rId21" imgW="10727690" imgH="27713940" progId="Equation.3">
                  <p:embed/>
                  <p:pic>
                    <p:nvPicPr>
                      <p:cNvPr id="0" name="Picture 11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403350" y="5187950"/>
                        <a:ext cx="33496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7" name="Object 3116"/>
          <p:cNvGraphicFramePr>
            <a:graphicFrameLocks noChangeAspect="1"/>
          </p:cNvGraphicFramePr>
          <p:nvPr/>
        </p:nvGraphicFramePr>
        <p:xfrm>
          <a:off x="265113" y="3992563"/>
          <a:ext cx="30638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" name="" r:id="rId23" imgW="9833610" imgH="27713940" progId="Equation.3">
                  <p:embed/>
                </p:oleObj>
              </mc:Choice>
              <mc:Fallback>
                <p:oleObj name="" r:id="rId23" imgW="9833610" imgH="27713940" progId="Equation.3">
                  <p:embed/>
                  <p:pic>
                    <p:nvPicPr>
                      <p:cNvPr id="0" name="Picture 12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265113" y="3992563"/>
                        <a:ext cx="306387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8" name="Object 3117"/>
          <p:cNvGraphicFramePr>
            <a:graphicFrameLocks noChangeAspect="1"/>
          </p:cNvGraphicFramePr>
          <p:nvPr/>
        </p:nvGraphicFramePr>
        <p:xfrm>
          <a:off x="311150" y="2832100"/>
          <a:ext cx="3349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" name="" r:id="rId25" imgW="10727690" imgH="27713940" progId="Equation.3">
                  <p:embed/>
                </p:oleObj>
              </mc:Choice>
              <mc:Fallback>
                <p:oleObj name="" r:id="rId25" imgW="10727690" imgH="27713940" progId="Equation.3">
                  <p:embed/>
                  <p:pic>
                    <p:nvPicPr>
                      <p:cNvPr id="0" name="Picture 13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311150" y="2832100"/>
                        <a:ext cx="33496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9" name="Object 3118"/>
          <p:cNvGraphicFramePr>
            <a:graphicFrameLocks noChangeAspect="1"/>
          </p:cNvGraphicFramePr>
          <p:nvPr/>
        </p:nvGraphicFramePr>
        <p:xfrm>
          <a:off x="323850" y="1603375"/>
          <a:ext cx="3349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" name="" r:id="rId27" imgW="10727690" imgH="27713940" progId="Equation.3">
                  <p:embed/>
                </p:oleObj>
              </mc:Choice>
              <mc:Fallback>
                <p:oleObj name="" r:id="rId27" imgW="10727690" imgH="27713940" progId="Equation.3">
                  <p:embed/>
                  <p:pic>
                    <p:nvPicPr>
                      <p:cNvPr id="0" name="Picture 14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323850" y="1603375"/>
                        <a:ext cx="33496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0" name="Object 3119"/>
          <p:cNvGraphicFramePr>
            <a:graphicFrameLocks noChangeAspect="1"/>
          </p:cNvGraphicFramePr>
          <p:nvPr/>
        </p:nvGraphicFramePr>
        <p:xfrm>
          <a:off x="1692275" y="836613"/>
          <a:ext cx="3349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" r:id="rId29" imgW="10727690" imgH="27713940" progId="Equation.3">
                  <p:embed/>
                </p:oleObj>
              </mc:Choice>
              <mc:Fallback>
                <p:oleObj name="" r:id="rId29" imgW="10727690" imgH="27713940" progId="Equation.3">
                  <p:embed/>
                  <p:pic>
                    <p:nvPicPr>
                      <p:cNvPr id="0" name="Picture 15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1692275" y="836613"/>
                        <a:ext cx="33496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1" name="Object 3120"/>
          <p:cNvGraphicFramePr>
            <a:graphicFrameLocks noChangeAspect="1"/>
          </p:cNvGraphicFramePr>
          <p:nvPr/>
        </p:nvGraphicFramePr>
        <p:xfrm>
          <a:off x="2916238" y="320675"/>
          <a:ext cx="33496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" name="" r:id="rId31" imgW="10727690" imgH="27713940" progId="Equation.3">
                  <p:embed/>
                </p:oleObj>
              </mc:Choice>
              <mc:Fallback>
                <p:oleObj name="" r:id="rId31" imgW="10727690" imgH="27713940" progId="Equation.3">
                  <p:embed/>
                  <p:pic>
                    <p:nvPicPr>
                      <p:cNvPr id="0" name="Picture 16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2916238" y="320675"/>
                        <a:ext cx="334962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22" name="Rectangle 3121"/>
          <p:cNvSpPr/>
          <p:nvPr/>
        </p:nvSpPr>
        <p:spPr>
          <a:xfrm>
            <a:off x="4267200" y="3141663"/>
            <a:ext cx="592138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Autofit/>
          </a:bodyPr>
          <a:p>
            <a:pPr algn="ctr"/>
            <a:r>
              <a:rPr lang="en-US" sz="2400">
                <a:ln w="9360" cap="sq" cmpd="sng">
                  <a:solidFill>
                    <a:srgbClr val="000000">
                      <a:alpha val="100000"/>
                    </a:srgbClr>
                  </a:solidFill>
                  <a:prstDash val="solid"/>
                  <a:miter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Arial Black" panose="020B0A04020102020204" charset="0"/>
                <a:ea typeface="Arial Black" panose="020B0A04020102020204" charset="0"/>
              </a:rPr>
              <a:t>24</a:t>
            </a:r>
            <a:endParaRPr lang="en-US" sz="2400">
              <a:ln w="9360" cap="sq" cmpd="sng">
                <a:solidFill>
                  <a:srgbClr val="000000">
                    <a:alpha val="100000"/>
                  </a:srgbClr>
                </a:solidFill>
                <a:prstDash val="solid"/>
                <a:miter/>
                <a:headEnd type="none" w="med" len="med"/>
                <a:tailEnd type="none" w="med" len="med"/>
              </a:ln>
              <a:solidFill>
                <a:srgbClr val="000000"/>
              </a:solidFill>
              <a:latin typeface="Arial Black" panose="020B0A04020102020204" charset="0"/>
              <a:ea typeface="Arial Black" panose="020B0A0402010202020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7" name="Oval 4096"/>
          <p:cNvSpPr/>
          <p:nvPr/>
        </p:nvSpPr>
        <p:spPr>
          <a:xfrm>
            <a:off x="4038600" y="2971800"/>
            <a:ext cx="1044575" cy="762000"/>
          </a:xfrm>
          <a:prstGeom prst="ellipse">
            <a:avLst/>
          </a:prstGeom>
          <a:solidFill>
            <a:srgbClr val="FFFF66"/>
          </a:solidFill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098" name="Straight Connector 4097"/>
          <p:cNvSpPr/>
          <p:nvPr/>
        </p:nvSpPr>
        <p:spPr>
          <a:xfrm flipH="1">
            <a:off x="1217613" y="3352800"/>
            <a:ext cx="2833687" cy="1588"/>
          </a:xfrm>
          <a:prstGeom prst="line">
            <a:avLst/>
          </a:prstGeom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099" name="Straight Connector 4098"/>
          <p:cNvSpPr/>
          <p:nvPr/>
        </p:nvSpPr>
        <p:spPr>
          <a:xfrm flipH="1">
            <a:off x="5092700" y="3352800"/>
            <a:ext cx="2833688" cy="1588"/>
          </a:xfrm>
          <a:prstGeom prst="line">
            <a:avLst/>
          </a:prstGeom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100" name="Straight Connector 4099"/>
          <p:cNvSpPr/>
          <p:nvPr/>
        </p:nvSpPr>
        <p:spPr>
          <a:xfrm flipV="1">
            <a:off x="4572000" y="1293813"/>
            <a:ext cx="1588" cy="1679575"/>
          </a:xfrm>
          <a:prstGeom prst="line">
            <a:avLst/>
          </a:prstGeom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101" name="Straight Connector 4100"/>
          <p:cNvSpPr/>
          <p:nvPr/>
        </p:nvSpPr>
        <p:spPr>
          <a:xfrm flipV="1">
            <a:off x="4572000" y="3732213"/>
            <a:ext cx="1588" cy="1831975"/>
          </a:xfrm>
          <a:prstGeom prst="line">
            <a:avLst/>
          </a:prstGeom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102" name="Straight Connector 4101"/>
          <p:cNvSpPr/>
          <p:nvPr/>
        </p:nvSpPr>
        <p:spPr>
          <a:xfrm>
            <a:off x="4876800" y="3657600"/>
            <a:ext cx="1905000" cy="1600200"/>
          </a:xfrm>
          <a:prstGeom prst="line">
            <a:avLst/>
          </a:prstGeom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103" name="Straight Connector 4102"/>
          <p:cNvSpPr/>
          <p:nvPr/>
        </p:nvSpPr>
        <p:spPr>
          <a:xfrm>
            <a:off x="2590800" y="1524000"/>
            <a:ext cx="1600200" cy="1524000"/>
          </a:xfrm>
          <a:prstGeom prst="line">
            <a:avLst/>
          </a:prstGeom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104" name="Straight Connector 4103"/>
          <p:cNvSpPr/>
          <p:nvPr/>
        </p:nvSpPr>
        <p:spPr>
          <a:xfrm flipV="1">
            <a:off x="4876800" y="1446213"/>
            <a:ext cx="1828800" cy="1603375"/>
          </a:xfrm>
          <a:prstGeom prst="line">
            <a:avLst/>
          </a:prstGeom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105" name="Straight Connector 4104"/>
          <p:cNvSpPr/>
          <p:nvPr/>
        </p:nvSpPr>
        <p:spPr>
          <a:xfrm flipV="1">
            <a:off x="2209800" y="3579813"/>
            <a:ext cx="1981200" cy="1603375"/>
          </a:xfrm>
          <a:prstGeom prst="line">
            <a:avLst/>
          </a:prstGeom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106" name="Straight Connector 4105"/>
          <p:cNvSpPr/>
          <p:nvPr/>
        </p:nvSpPr>
        <p:spPr>
          <a:xfrm flipH="1" flipV="1">
            <a:off x="1217613" y="2132013"/>
            <a:ext cx="2822575" cy="993775"/>
          </a:xfrm>
          <a:prstGeom prst="line">
            <a:avLst/>
          </a:prstGeom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107" name="Straight Connector 4106"/>
          <p:cNvSpPr/>
          <p:nvPr/>
        </p:nvSpPr>
        <p:spPr>
          <a:xfrm flipH="1" flipV="1">
            <a:off x="5027613" y="3503613"/>
            <a:ext cx="2898775" cy="841375"/>
          </a:xfrm>
          <a:prstGeom prst="line">
            <a:avLst/>
          </a:prstGeom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108" name="Straight Connector 4107"/>
          <p:cNvSpPr/>
          <p:nvPr/>
        </p:nvSpPr>
        <p:spPr>
          <a:xfrm flipH="1">
            <a:off x="4951413" y="2362200"/>
            <a:ext cx="2974975" cy="762000"/>
          </a:xfrm>
          <a:prstGeom prst="line">
            <a:avLst/>
          </a:prstGeom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109" name="Straight Connector 4108"/>
          <p:cNvSpPr/>
          <p:nvPr/>
        </p:nvSpPr>
        <p:spPr>
          <a:xfrm flipH="1">
            <a:off x="1141413" y="3505200"/>
            <a:ext cx="2898775" cy="762000"/>
          </a:xfrm>
          <a:prstGeom prst="line">
            <a:avLst/>
          </a:prstGeom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110" name="Straight Connector 4109"/>
          <p:cNvSpPr/>
          <p:nvPr/>
        </p:nvSpPr>
        <p:spPr>
          <a:xfrm flipH="1">
            <a:off x="3427413" y="3733800"/>
            <a:ext cx="841375" cy="1905000"/>
          </a:xfrm>
          <a:prstGeom prst="line">
            <a:avLst/>
          </a:prstGeom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111" name="Straight Connector 4110"/>
          <p:cNvSpPr/>
          <p:nvPr/>
        </p:nvSpPr>
        <p:spPr>
          <a:xfrm flipH="1">
            <a:off x="4722813" y="1219200"/>
            <a:ext cx="917575" cy="1752600"/>
          </a:xfrm>
          <a:prstGeom prst="line">
            <a:avLst/>
          </a:prstGeom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112" name="Straight Connector 4111"/>
          <p:cNvSpPr/>
          <p:nvPr/>
        </p:nvSpPr>
        <p:spPr>
          <a:xfrm>
            <a:off x="3505200" y="1219200"/>
            <a:ext cx="838200" cy="1752600"/>
          </a:xfrm>
          <a:prstGeom prst="line">
            <a:avLst/>
          </a:prstGeom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113" name="Straight Connector 4112"/>
          <p:cNvSpPr/>
          <p:nvPr/>
        </p:nvSpPr>
        <p:spPr>
          <a:xfrm>
            <a:off x="4724400" y="3733800"/>
            <a:ext cx="914400" cy="1828800"/>
          </a:xfrm>
          <a:prstGeom prst="line">
            <a:avLst/>
          </a:prstGeom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114" name="Rectangle 4113"/>
          <p:cNvSpPr/>
          <p:nvPr/>
        </p:nvSpPr>
        <p:spPr>
          <a:xfrm>
            <a:off x="7924800" y="2895600"/>
            <a:ext cx="914400" cy="914400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15" name="Rectangle 4114"/>
          <p:cNvSpPr/>
          <p:nvPr/>
        </p:nvSpPr>
        <p:spPr>
          <a:xfrm>
            <a:off x="7924800" y="4038600"/>
            <a:ext cx="914400" cy="914400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16" name="Rectangle 4115"/>
          <p:cNvSpPr/>
          <p:nvPr/>
        </p:nvSpPr>
        <p:spPr>
          <a:xfrm>
            <a:off x="6781800" y="4953000"/>
            <a:ext cx="914400" cy="914400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17" name="Rectangle 4116"/>
          <p:cNvSpPr/>
          <p:nvPr/>
        </p:nvSpPr>
        <p:spPr>
          <a:xfrm>
            <a:off x="5410200" y="5638800"/>
            <a:ext cx="914400" cy="914400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18" name="Rectangle 4117"/>
          <p:cNvSpPr/>
          <p:nvPr/>
        </p:nvSpPr>
        <p:spPr>
          <a:xfrm>
            <a:off x="4038600" y="5562600"/>
            <a:ext cx="914400" cy="914400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19" name="Rectangle 4118"/>
          <p:cNvSpPr/>
          <p:nvPr/>
        </p:nvSpPr>
        <p:spPr>
          <a:xfrm>
            <a:off x="2667000" y="5638800"/>
            <a:ext cx="914400" cy="914400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20" name="Rectangle 4119"/>
          <p:cNvSpPr/>
          <p:nvPr/>
        </p:nvSpPr>
        <p:spPr>
          <a:xfrm>
            <a:off x="1371600" y="5181600"/>
            <a:ext cx="914400" cy="914400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21" name="Rectangle 4120"/>
          <p:cNvSpPr/>
          <p:nvPr/>
        </p:nvSpPr>
        <p:spPr>
          <a:xfrm>
            <a:off x="228600" y="3962400"/>
            <a:ext cx="914400" cy="914400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22" name="Rectangle 4121"/>
          <p:cNvSpPr/>
          <p:nvPr/>
        </p:nvSpPr>
        <p:spPr>
          <a:xfrm>
            <a:off x="304800" y="2819400"/>
            <a:ext cx="914400" cy="914400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23" name="Rectangle 4122"/>
          <p:cNvSpPr/>
          <p:nvPr/>
        </p:nvSpPr>
        <p:spPr>
          <a:xfrm>
            <a:off x="304800" y="1600200"/>
            <a:ext cx="914400" cy="914400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24" name="Rectangle 4123"/>
          <p:cNvSpPr/>
          <p:nvPr/>
        </p:nvSpPr>
        <p:spPr>
          <a:xfrm>
            <a:off x="1676400" y="838200"/>
            <a:ext cx="914400" cy="914400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25" name="Rectangle 4124"/>
          <p:cNvSpPr/>
          <p:nvPr/>
        </p:nvSpPr>
        <p:spPr>
          <a:xfrm>
            <a:off x="2895600" y="304800"/>
            <a:ext cx="914400" cy="914400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26" name="Rectangle 4125"/>
          <p:cNvSpPr/>
          <p:nvPr/>
        </p:nvSpPr>
        <p:spPr>
          <a:xfrm>
            <a:off x="4038600" y="381000"/>
            <a:ext cx="914400" cy="914400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27" name="Rectangle 4126"/>
          <p:cNvSpPr/>
          <p:nvPr/>
        </p:nvSpPr>
        <p:spPr>
          <a:xfrm>
            <a:off x="5257800" y="304800"/>
            <a:ext cx="914400" cy="914400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28" name="Rectangle 4127"/>
          <p:cNvSpPr/>
          <p:nvPr/>
        </p:nvSpPr>
        <p:spPr>
          <a:xfrm>
            <a:off x="6705600" y="838200"/>
            <a:ext cx="914400" cy="914400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29" name="Rectangle 4128"/>
          <p:cNvSpPr/>
          <p:nvPr/>
        </p:nvSpPr>
        <p:spPr>
          <a:xfrm>
            <a:off x="7924800" y="1752600"/>
            <a:ext cx="914400" cy="914400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aphicFrame>
        <p:nvGraphicFramePr>
          <p:cNvPr id="4130" name="Object 4129"/>
          <p:cNvGraphicFramePr>
            <a:graphicFrameLocks noChangeAspect="1"/>
          </p:cNvGraphicFramePr>
          <p:nvPr/>
        </p:nvGraphicFramePr>
        <p:xfrm>
          <a:off x="4067175" y="404813"/>
          <a:ext cx="3349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" r:id="rId1" imgW="10727690" imgH="27713940" progId="Equation.3">
                  <p:embed/>
                </p:oleObj>
              </mc:Choice>
              <mc:Fallback>
                <p:oleObj name="" r:id="rId1" imgW="10727690" imgH="27713940" progId="Equation.3">
                  <p:embed/>
                  <p:pic>
                    <p:nvPicPr>
                      <p:cNvPr id="0" name="Picture 309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067175" y="404813"/>
                        <a:ext cx="33496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1" name="Object 4130"/>
          <p:cNvGraphicFramePr>
            <a:graphicFrameLocks noChangeAspect="1"/>
          </p:cNvGraphicFramePr>
          <p:nvPr/>
        </p:nvGraphicFramePr>
        <p:xfrm>
          <a:off x="5305425" y="333375"/>
          <a:ext cx="30797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" r:id="rId3" imgW="9833610" imgH="27713940" progId="Equation.3">
                  <p:embed/>
                </p:oleObj>
              </mc:Choice>
              <mc:Fallback>
                <p:oleObj name="" r:id="rId3" imgW="9833610" imgH="27713940" progId="Equation.3">
                  <p:embed/>
                  <p:pic>
                    <p:nvPicPr>
                      <p:cNvPr id="0" name="Picture 309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05425" y="333375"/>
                        <a:ext cx="307975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2" name="Object 4131"/>
          <p:cNvGraphicFramePr>
            <a:graphicFrameLocks noChangeAspect="1"/>
          </p:cNvGraphicFramePr>
          <p:nvPr/>
        </p:nvGraphicFramePr>
        <p:xfrm>
          <a:off x="6705600" y="836613"/>
          <a:ext cx="446088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" r:id="rId5" imgW="14304010" imgH="27713940" progId="Equation.3">
                  <p:embed/>
                </p:oleObj>
              </mc:Choice>
              <mc:Fallback>
                <p:oleObj name="" r:id="rId5" imgW="14304010" imgH="27713940" progId="Equation.3">
                  <p:embed/>
                  <p:pic>
                    <p:nvPicPr>
                      <p:cNvPr id="0" name="Picture 309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705600" y="836613"/>
                        <a:ext cx="446088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3" name="Object 4132"/>
          <p:cNvGraphicFramePr>
            <a:graphicFrameLocks noChangeAspect="1"/>
          </p:cNvGraphicFramePr>
          <p:nvPr/>
        </p:nvGraphicFramePr>
        <p:xfrm>
          <a:off x="7923213" y="1773238"/>
          <a:ext cx="30638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" r:id="rId7" imgW="9833610" imgH="27713940" progId="Equation.3">
                  <p:embed/>
                </p:oleObj>
              </mc:Choice>
              <mc:Fallback>
                <p:oleObj name="" r:id="rId7" imgW="9833610" imgH="27713940" progId="Equation.3">
                  <p:embed/>
                  <p:pic>
                    <p:nvPicPr>
                      <p:cNvPr id="0" name="Picture 309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923213" y="1773238"/>
                        <a:ext cx="306387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4" name="Object 4133"/>
          <p:cNvGraphicFramePr>
            <a:graphicFrameLocks noChangeAspect="1"/>
          </p:cNvGraphicFramePr>
          <p:nvPr/>
        </p:nvGraphicFramePr>
        <p:xfrm>
          <a:off x="4021138" y="5589588"/>
          <a:ext cx="33496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" r:id="rId9" imgW="10727690" imgH="27713940" progId="Equation.3">
                  <p:embed/>
                </p:oleObj>
              </mc:Choice>
              <mc:Fallback>
                <p:oleObj name="" r:id="rId9" imgW="10727690" imgH="27713940" progId="Equation.3">
                  <p:embed/>
                  <p:pic>
                    <p:nvPicPr>
                      <p:cNvPr id="0" name="Picture 309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021138" y="5589588"/>
                        <a:ext cx="334962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5" name="Object 4134"/>
          <p:cNvGraphicFramePr>
            <a:graphicFrameLocks noChangeAspect="1"/>
          </p:cNvGraphicFramePr>
          <p:nvPr/>
        </p:nvGraphicFramePr>
        <p:xfrm>
          <a:off x="5435600" y="5661025"/>
          <a:ext cx="3349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" r:id="rId11" imgW="10727690" imgH="27713940" progId="Equation.3">
                  <p:embed/>
                </p:oleObj>
              </mc:Choice>
              <mc:Fallback>
                <p:oleObj name="" r:id="rId11" imgW="10727690" imgH="27713940" progId="Equation.3">
                  <p:embed/>
                  <p:pic>
                    <p:nvPicPr>
                      <p:cNvPr id="0" name="Picture 3096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435600" y="5661025"/>
                        <a:ext cx="33496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6" name="Object 4135"/>
          <p:cNvGraphicFramePr>
            <a:graphicFrameLocks noChangeAspect="1"/>
          </p:cNvGraphicFramePr>
          <p:nvPr/>
        </p:nvGraphicFramePr>
        <p:xfrm>
          <a:off x="6804025" y="4941888"/>
          <a:ext cx="3349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" r:id="rId13" imgW="10727690" imgH="27713940" progId="Equation.3">
                  <p:embed/>
                </p:oleObj>
              </mc:Choice>
              <mc:Fallback>
                <p:oleObj name="" r:id="rId13" imgW="10727690" imgH="27713940" progId="Equation.3">
                  <p:embed/>
                  <p:pic>
                    <p:nvPicPr>
                      <p:cNvPr id="0" name="Picture 3097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804025" y="4941888"/>
                        <a:ext cx="33496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7" name="Object 4136"/>
          <p:cNvGraphicFramePr>
            <a:graphicFrameLocks noChangeAspect="1"/>
          </p:cNvGraphicFramePr>
          <p:nvPr/>
        </p:nvGraphicFramePr>
        <p:xfrm>
          <a:off x="7916863" y="4005263"/>
          <a:ext cx="44608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" r:id="rId15" imgW="14304010" imgH="27713940" progId="Equation.3">
                  <p:embed/>
                </p:oleObj>
              </mc:Choice>
              <mc:Fallback>
                <p:oleObj name="" r:id="rId15" imgW="14304010" imgH="27713940" progId="Equation.3">
                  <p:embed/>
                  <p:pic>
                    <p:nvPicPr>
                      <p:cNvPr id="0" name="Picture 3098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916863" y="4005263"/>
                        <a:ext cx="446087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8" name="Object 4137"/>
          <p:cNvGraphicFramePr>
            <a:graphicFrameLocks noChangeAspect="1"/>
          </p:cNvGraphicFramePr>
          <p:nvPr/>
        </p:nvGraphicFramePr>
        <p:xfrm>
          <a:off x="7958138" y="2913063"/>
          <a:ext cx="30638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" r:id="rId17" imgW="9833610" imgH="27713940" progId="Equation.3">
                  <p:embed/>
                </p:oleObj>
              </mc:Choice>
              <mc:Fallback>
                <p:oleObj name="" r:id="rId17" imgW="9833610" imgH="27713940" progId="Equation.3">
                  <p:embed/>
                  <p:pic>
                    <p:nvPicPr>
                      <p:cNvPr id="0" name="Picture 3099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958138" y="2913063"/>
                        <a:ext cx="306387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9" name="Object 4138"/>
          <p:cNvGraphicFramePr>
            <a:graphicFrameLocks noChangeAspect="1"/>
          </p:cNvGraphicFramePr>
          <p:nvPr/>
        </p:nvGraphicFramePr>
        <p:xfrm>
          <a:off x="2674938" y="5661025"/>
          <a:ext cx="33496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" r:id="rId19" imgW="10727690" imgH="27713940" progId="Equation.3">
                  <p:embed/>
                </p:oleObj>
              </mc:Choice>
              <mc:Fallback>
                <p:oleObj name="" r:id="rId19" imgW="10727690" imgH="27713940" progId="Equation.3">
                  <p:embed/>
                  <p:pic>
                    <p:nvPicPr>
                      <p:cNvPr id="0" name="Picture 3100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674938" y="5661025"/>
                        <a:ext cx="334962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40" name="Object 4139"/>
          <p:cNvGraphicFramePr>
            <a:graphicFrameLocks noChangeAspect="1"/>
          </p:cNvGraphicFramePr>
          <p:nvPr/>
        </p:nvGraphicFramePr>
        <p:xfrm>
          <a:off x="1403350" y="5187950"/>
          <a:ext cx="3349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" r:id="rId21" imgW="10727690" imgH="27713940" progId="Equation.3">
                  <p:embed/>
                </p:oleObj>
              </mc:Choice>
              <mc:Fallback>
                <p:oleObj name="" r:id="rId21" imgW="10727690" imgH="27713940" progId="Equation.3">
                  <p:embed/>
                  <p:pic>
                    <p:nvPicPr>
                      <p:cNvPr id="0" name="Picture 3101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403350" y="5187950"/>
                        <a:ext cx="33496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41" name="Object 4140"/>
          <p:cNvGraphicFramePr>
            <a:graphicFrameLocks noChangeAspect="1"/>
          </p:cNvGraphicFramePr>
          <p:nvPr/>
        </p:nvGraphicFramePr>
        <p:xfrm>
          <a:off x="265113" y="3992563"/>
          <a:ext cx="30638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" r:id="rId23" imgW="9833610" imgH="27713940" progId="Equation.3">
                  <p:embed/>
                </p:oleObj>
              </mc:Choice>
              <mc:Fallback>
                <p:oleObj name="" r:id="rId23" imgW="9833610" imgH="27713940" progId="Equation.3">
                  <p:embed/>
                  <p:pic>
                    <p:nvPicPr>
                      <p:cNvPr id="0" name="Picture 3102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265113" y="3992563"/>
                        <a:ext cx="306387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42" name="Object 4141"/>
          <p:cNvGraphicFramePr>
            <a:graphicFrameLocks noChangeAspect="1"/>
          </p:cNvGraphicFramePr>
          <p:nvPr/>
        </p:nvGraphicFramePr>
        <p:xfrm>
          <a:off x="311150" y="2832100"/>
          <a:ext cx="3349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" r:id="rId25" imgW="10727690" imgH="27713940" progId="Equation.3">
                  <p:embed/>
                </p:oleObj>
              </mc:Choice>
              <mc:Fallback>
                <p:oleObj name="" r:id="rId25" imgW="10727690" imgH="27713940" progId="Equation.3">
                  <p:embed/>
                  <p:pic>
                    <p:nvPicPr>
                      <p:cNvPr id="0" name="Picture 3103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311150" y="2832100"/>
                        <a:ext cx="33496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43" name="Object 4142"/>
          <p:cNvGraphicFramePr>
            <a:graphicFrameLocks noChangeAspect="1"/>
          </p:cNvGraphicFramePr>
          <p:nvPr/>
        </p:nvGraphicFramePr>
        <p:xfrm>
          <a:off x="323850" y="1603375"/>
          <a:ext cx="3349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" r:id="rId27" imgW="10727690" imgH="27713940" progId="Equation.3">
                  <p:embed/>
                </p:oleObj>
              </mc:Choice>
              <mc:Fallback>
                <p:oleObj name="" r:id="rId27" imgW="10727690" imgH="27713940" progId="Equation.3">
                  <p:embed/>
                  <p:pic>
                    <p:nvPicPr>
                      <p:cNvPr id="0" name="Picture 3104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323850" y="1603375"/>
                        <a:ext cx="33496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44" name="Object 4143"/>
          <p:cNvGraphicFramePr>
            <a:graphicFrameLocks noChangeAspect="1"/>
          </p:cNvGraphicFramePr>
          <p:nvPr/>
        </p:nvGraphicFramePr>
        <p:xfrm>
          <a:off x="1692275" y="836613"/>
          <a:ext cx="3349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" r:id="rId29" imgW="10727690" imgH="27713940" progId="Equation.3">
                  <p:embed/>
                </p:oleObj>
              </mc:Choice>
              <mc:Fallback>
                <p:oleObj name="" r:id="rId29" imgW="10727690" imgH="27713940" progId="Equation.3">
                  <p:embed/>
                  <p:pic>
                    <p:nvPicPr>
                      <p:cNvPr id="0" name="Picture 3105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1692275" y="836613"/>
                        <a:ext cx="33496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45" name="Object 4144"/>
          <p:cNvGraphicFramePr>
            <a:graphicFrameLocks noChangeAspect="1"/>
          </p:cNvGraphicFramePr>
          <p:nvPr/>
        </p:nvGraphicFramePr>
        <p:xfrm>
          <a:off x="2916238" y="320675"/>
          <a:ext cx="33496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" r:id="rId31" imgW="10727690" imgH="27713940" progId="Equation.3">
                  <p:embed/>
                </p:oleObj>
              </mc:Choice>
              <mc:Fallback>
                <p:oleObj name="" r:id="rId31" imgW="10727690" imgH="27713940" progId="Equation.3">
                  <p:embed/>
                  <p:pic>
                    <p:nvPicPr>
                      <p:cNvPr id="0" name="Picture 3106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2916238" y="320675"/>
                        <a:ext cx="334962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46" name="Text Box 4145"/>
          <p:cNvSpPr txBox="1"/>
          <p:nvPr/>
        </p:nvSpPr>
        <p:spPr>
          <a:xfrm>
            <a:off x="144463" y="144463"/>
            <a:ext cx="2446337" cy="822325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5000" rIns="90000" bIns="45000" anchor="t" anchorCtr="0"/>
          <a:p>
            <a:pPr defTabSz="44958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x-none" dirty="0" err="1">
                <a:solidFill>
                  <a:srgbClr val="000000"/>
                </a:solidFill>
              </a:rPr>
              <a:t>Choose Your own</a:t>
            </a:r>
            <a:endParaRPr lang="en-GB" altLang="x-none" dirty="0" err="1">
              <a:solidFill>
                <a:srgbClr val="000000"/>
              </a:solidFill>
            </a:endParaRPr>
          </a:p>
          <a:p>
            <a:pPr defTabSz="44958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x-none" dirty="0" err="1">
                <a:solidFill>
                  <a:srgbClr val="000000"/>
                </a:solidFill>
              </a:rPr>
              <a:t>Number</a:t>
            </a:r>
            <a:endParaRPr lang="en-GB" altLang="x-none" dirty="0" err="1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/>
      </p:par>
    </p:tnLst>
  </p:timing>
</p:sld>
</file>

<file path=ppt/theme/theme1.xml><?xml version="1.0" encoding="utf-8"?>
<a:theme xmlns:a="http://schemas.openxmlformats.org/drawingml/2006/mai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Times New Roman"/>
        <a:ea typeface="FZSongS-Extended(SIP)"/>
        <a:cs typeface=""/>
      </a:majorFont>
      <a:minorFont>
        <a:latin typeface="Times New Roman"/>
        <a:ea typeface="FZSongS-Extended(SI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WPS Presentation</Application>
  <PresentationFormat/>
  <Paragraphs>5</Paragraphs>
  <Slides>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32</vt:i4>
      </vt:variant>
      <vt:variant>
        <vt:lpstr>幻灯片标题</vt:lpstr>
      </vt:variant>
      <vt:variant>
        <vt:i4>2</vt:i4>
      </vt:variant>
    </vt:vector>
  </HeadingPairs>
  <TitlesOfParts>
    <vt:vector size="46" baseType="lpstr">
      <vt:lpstr>Arial</vt:lpstr>
      <vt:lpstr>SimSun</vt:lpstr>
      <vt:lpstr>Wingdings</vt:lpstr>
      <vt:lpstr>Times New Roman</vt:lpstr>
      <vt:lpstr>FZSongS-Extended(SIP)</vt:lpstr>
      <vt:lpstr>URW Bookman</vt:lpstr>
      <vt:lpstr>DejaVu Sans</vt:lpstr>
      <vt:lpstr>Arial Black</vt:lpstr>
      <vt:lpstr>微软雅黑</vt:lpstr>
      <vt:lpstr>Monospace</vt:lpstr>
      <vt:lpstr>Arial Unicode MS</vt:lpstr>
      <vt:lpstr/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Graeme Fee</dc:creator>
  <cp:lastModifiedBy>mathssite.com</cp:lastModifiedBy>
  <cp:revision>10</cp:revision>
  <cp:lastPrinted>2019-04-13T07:14:28Z</cp:lastPrinted>
  <dcterms:created xsi:type="dcterms:W3CDTF">2019-04-13T07:14:28Z</dcterms:created>
  <dcterms:modified xsi:type="dcterms:W3CDTF">2019-04-13T07:14:28Z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