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6699"/>
    <a:srgbClr val="CC66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1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8" Type="http://schemas.openxmlformats.org/officeDocument/2006/relationships/oleObject" Target="../embeddings/oleObject5.bin"/><Relationship Id="rId7" Type="http://schemas.openxmlformats.org/officeDocument/2006/relationships/image" Target="../media/image3.w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1.wmf"/><Relationship Id="rId25" Type="http://schemas.openxmlformats.org/officeDocument/2006/relationships/vmlDrawing" Target="../drawings/vmlDrawing1.vml"/><Relationship Id="rId24" Type="http://schemas.openxmlformats.org/officeDocument/2006/relationships/slideLayout" Target="../slideLayouts/slideLayout12.xml"/><Relationship Id="rId23" Type="http://schemas.openxmlformats.org/officeDocument/2006/relationships/image" Target="../media/image11.wmf"/><Relationship Id="rId22" Type="http://schemas.openxmlformats.org/officeDocument/2006/relationships/oleObject" Target="../embeddings/oleObject12.bin"/><Relationship Id="rId21" Type="http://schemas.openxmlformats.org/officeDocument/2006/relationships/image" Target="../media/image10.wmf"/><Relationship Id="rId20" Type="http://schemas.openxmlformats.org/officeDocument/2006/relationships/oleObject" Target="../embeddings/oleObject11.bin"/><Relationship Id="rId2" Type="http://schemas.openxmlformats.org/officeDocument/2006/relationships/oleObject" Target="../embeddings/oleObject2.bin"/><Relationship Id="rId19" Type="http://schemas.openxmlformats.org/officeDocument/2006/relationships/image" Target="../media/image9.wmf"/><Relationship Id="rId18" Type="http://schemas.openxmlformats.org/officeDocument/2006/relationships/oleObject" Target="../embeddings/oleObject10.bin"/><Relationship Id="rId17" Type="http://schemas.openxmlformats.org/officeDocument/2006/relationships/image" Target="../media/image8.wmf"/><Relationship Id="rId16" Type="http://schemas.openxmlformats.org/officeDocument/2006/relationships/oleObject" Target="../embeddings/oleObject9.bin"/><Relationship Id="rId15" Type="http://schemas.openxmlformats.org/officeDocument/2006/relationships/image" Target="../media/image7.wmf"/><Relationship Id="rId14" Type="http://schemas.openxmlformats.org/officeDocument/2006/relationships/oleObject" Target="../embeddings/oleObject8.bin"/><Relationship Id="rId13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1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8" Type="http://schemas.openxmlformats.org/officeDocument/2006/relationships/oleObject" Target="../embeddings/oleObject17.bin"/><Relationship Id="rId7" Type="http://schemas.openxmlformats.org/officeDocument/2006/relationships/image" Target="../media/image3.wmf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5.bin"/><Relationship Id="rId3" Type="http://schemas.openxmlformats.org/officeDocument/2006/relationships/image" Target="../media/image1.wmf"/><Relationship Id="rId25" Type="http://schemas.openxmlformats.org/officeDocument/2006/relationships/vmlDrawing" Target="../drawings/vmlDrawing2.vml"/><Relationship Id="rId24" Type="http://schemas.openxmlformats.org/officeDocument/2006/relationships/slideLayout" Target="../slideLayouts/slideLayout12.xml"/><Relationship Id="rId23" Type="http://schemas.openxmlformats.org/officeDocument/2006/relationships/image" Target="../media/image11.wmf"/><Relationship Id="rId22" Type="http://schemas.openxmlformats.org/officeDocument/2006/relationships/oleObject" Target="../embeddings/oleObject24.bin"/><Relationship Id="rId21" Type="http://schemas.openxmlformats.org/officeDocument/2006/relationships/image" Target="../media/image10.wmf"/><Relationship Id="rId20" Type="http://schemas.openxmlformats.org/officeDocument/2006/relationships/oleObject" Target="../embeddings/oleObject23.bin"/><Relationship Id="rId2" Type="http://schemas.openxmlformats.org/officeDocument/2006/relationships/oleObject" Target="../embeddings/oleObject14.bin"/><Relationship Id="rId19" Type="http://schemas.openxmlformats.org/officeDocument/2006/relationships/image" Target="../media/image9.wmf"/><Relationship Id="rId18" Type="http://schemas.openxmlformats.org/officeDocument/2006/relationships/oleObject" Target="../embeddings/oleObject22.bin"/><Relationship Id="rId17" Type="http://schemas.openxmlformats.org/officeDocument/2006/relationships/image" Target="../media/image8.wmf"/><Relationship Id="rId16" Type="http://schemas.openxmlformats.org/officeDocument/2006/relationships/oleObject" Target="../embeddings/oleObject21.bin"/><Relationship Id="rId15" Type="http://schemas.openxmlformats.org/officeDocument/2006/relationships/image" Target="../media/image7.wmf"/><Relationship Id="rId14" Type="http://schemas.openxmlformats.org/officeDocument/2006/relationships/oleObject" Target="../embeddings/oleObject20.bin"/><Relationship Id="rId13" Type="http://schemas.openxmlformats.org/officeDocument/2006/relationships/image" Target="../media/image6.wmf"/><Relationship Id="rId12" Type="http://schemas.openxmlformats.org/officeDocument/2006/relationships/oleObject" Target="../embeddings/oleObject19.bin"/><Relationship Id="rId11" Type="http://schemas.openxmlformats.org/officeDocument/2006/relationships/image" Target="../media/image5.wmf"/><Relationship Id="rId10" Type="http://schemas.openxmlformats.org/officeDocument/2006/relationships/oleObject" Target="../embeddings/oleObject18.bin"/><Relationship Id="rId1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8" Type="http://schemas.openxmlformats.org/officeDocument/2006/relationships/oleObject" Target="../embeddings/oleObject29.bin"/><Relationship Id="rId7" Type="http://schemas.openxmlformats.org/officeDocument/2006/relationships/image" Target="../media/image3.wmf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7.bin"/><Relationship Id="rId3" Type="http://schemas.openxmlformats.org/officeDocument/2006/relationships/image" Target="../media/image1.wmf"/><Relationship Id="rId25" Type="http://schemas.openxmlformats.org/officeDocument/2006/relationships/vmlDrawing" Target="../drawings/vmlDrawing3.vml"/><Relationship Id="rId24" Type="http://schemas.openxmlformats.org/officeDocument/2006/relationships/slideLayout" Target="../slideLayouts/slideLayout12.xml"/><Relationship Id="rId23" Type="http://schemas.openxmlformats.org/officeDocument/2006/relationships/image" Target="../media/image11.wmf"/><Relationship Id="rId22" Type="http://schemas.openxmlformats.org/officeDocument/2006/relationships/oleObject" Target="../embeddings/oleObject36.bin"/><Relationship Id="rId21" Type="http://schemas.openxmlformats.org/officeDocument/2006/relationships/image" Target="../media/image10.wmf"/><Relationship Id="rId20" Type="http://schemas.openxmlformats.org/officeDocument/2006/relationships/oleObject" Target="../embeddings/oleObject35.bin"/><Relationship Id="rId2" Type="http://schemas.openxmlformats.org/officeDocument/2006/relationships/oleObject" Target="../embeddings/oleObject26.bin"/><Relationship Id="rId19" Type="http://schemas.openxmlformats.org/officeDocument/2006/relationships/image" Target="../media/image9.wmf"/><Relationship Id="rId18" Type="http://schemas.openxmlformats.org/officeDocument/2006/relationships/oleObject" Target="../embeddings/oleObject34.bin"/><Relationship Id="rId17" Type="http://schemas.openxmlformats.org/officeDocument/2006/relationships/image" Target="../media/image8.wmf"/><Relationship Id="rId16" Type="http://schemas.openxmlformats.org/officeDocument/2006/relationships/oleObject" Target="../embeddings/oleObject33.bin"/><Relationship Id="rId15" Type="http://schemas.openxmlformats.org/officeDocument/2006/relationships/image" Target="../media/image7.wmf"/><Relationship Id="rId14" Type="http://schemas.openxmlformats.org/officeDocument/2006/relationships/oleObject" Target="../embeddings/oleObject32.bin"/><Relationship Id="rId13" Type="http://schemas.openxmlformats.org/officeDocument/2006/relationships/image" Target="../media/image6.wmf"/><Relationship Id="rId12" Type="http://schemas.openxmlformats.org/officeDocument/2006/relationships/oleObject" Target="../embeddings/oleObject31.bin"/><Relationship Id="rId11" Type="http://schemas.openxmlformats.org/officeDocument/2006/relationships/image" Target="../media/image5.wmf"/><Relationship Id="rId10" Type="http://schemas.openxmlformats.org/officeDocument/2006/relationships/oleObject" Target="../embeddings/oleObject30.bin"/><Relationship Id="rId1" Type="http://schemas.openxmlformats.org/officeDocument/2006/relationships/oleObject" Target="../embeddings/oleObject25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8" Type="http://schemas.openxmlformats.org/officeDocument/2006/relationships/oleObject" Target="../embeddings/oleObject41.bin"/><Relationship Id="rId7" Type="http://schemas.openxmlformats.org/officeDocument/2006/relationships/image" Target="../media/image3.wmf"/><Relationship Id="rId6" Type="http://schemas.openxmlformats.org/officeDocument/2006/relationships/oleObject" Target="../embeddings/oleObject40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9.bin"/><Relationship Id="rId3" Type="http://schemas.openxmlformats.org/officeDocument/2006/relationships/image" Target="../media/image1.wmf"/><Relationship Id="rId25" Type="http://schemas.openxmlformats.org/officeDocument/2006/relationships/vmlDrawing" Target="../drawings/vmlDrawing4.vml"/><Relationship Id="rId24" Type="http://schemas.openxmlformats.org/officeDocument/2006/relationships/slideLayout" Target="../slideLayouts/slideLayout12.xml"/><Relationship Id="rId23" Type="http://schemas.openxmlformats.org/officeDocument/2006/relationships/image" Target="../media/image11.wmf"/><Relationship Id="rId22" Type="http://schemas.openxmlformats.org/officeDocument/2006/relationships/oleObject" Target="../embeddings/oleObject48.bin"/><Relationship Id="rId21" Type="http://schemas.openxmlformats.org/officeDocument/2006/relationships/image" Target="../media/image10.wmf"/><Relationship Id="rId20" Type="http://schemas.openxmlformats.org/officeDocument/2006/relationships/oleObject" Target="../embeddings/oleObject47.bin"/><Relationship Id="rId2" Type="http://schemas.openxmlformats.org/officeDocument/2006/relationships/oleObject" Target="../embeddings/oleObject38.bin"/><Relationship Id="rId19" Type="http://schemas.openxmlformats.org/officeDocument/2006/relationships/image" Target="../media/image9.wmf"/><Relationship Id="rId18" Type="http://schemas.openxmlformats.org/officeDocument/2006/relationships/oleObject" Target="../embeddings/oleObject46.bin"/><Relationship Id="rId17" Type="http://schemas.openxmlformats.org/officeDocument/2006/relationships/image" Target="../media/image8.wmf"/><Relationship Id="rId16" Type="http://schemas.openxmlformats.org/officeDocument/2006/relationships/oleObject" Target="../embeddings/oleObject45.bin"/><Relationship Id="rId15" Type="http://schemas.openxmlformats.org/officeDocument/2006/relationships/image" Target="../media/image7.wmf"/><Relationship Id="rId14" Type="http://schemas.openxmlformats.org/officeDocument/2006/relationships/oleObject" Target="../embeddings/oleObject44.bin"/><Relationship Id="rId13" Type="http://schemas.openxmlformats.org/officeDocument/2006/relationships/image" Target="../media/image6.wmf"/><Relationship Id="rId12" Type="http://schemas.openxmlformats.org/officeDocument/2006/relationships/oleObject" Target="../embeddings/oleObject43.bin"/><Relationship Id="rId11" Type="http://schemas.openxmlformats.org/officeDocument/2006/relationships/image" Target="../media/image5.wmf"/><Relationship Id="rId10" Type="http://schemas.openxmlformats.org/officeDocument/2006/relationships/oleObject" Target="../embeddings/oleObject42.bin"/><Relationship Id="rId1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145" name="Content Placeholder 3144"/>
          <p:cNvGraphicFramePr/>
          <p:nvPr>
            <p:ph sz="half" idx="1"/>
          </p:nvPr>
        </p:nvGraphicFramePr>
        <p:xfrm>
          <a:off x="2476500" y="386238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1" imgW="0" imgH="0" progId="Equation.3">
                  <p:embed/>
                </p:oleObj>
              </mc:Choice>
              <mc:Fallback>
                <p:oleObj name="" r:id="rId1" imgW="0" imgH="0" progId="Equation.3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2476500" y="3862388"/>
                        <a:ext cx="0" cy="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66" name="Group 3165"/>
          <p:cNvGrpSpPr/>
          <p:nvPr/>
        </p:nvGrpSpPr>
        <p:grpSpPr>
          <a:xfrm>
            <a:off x="250825" y="1052513"/>
            <a:ext cx="8642350" cy="5472112"/>
            <a:chOff x="158" y="119"/>
            <a:chExt cx="5444" cy="3991"/>
          </a:xfrm>
        </p:grpSpPr>
        <p:sp>
          <p:nvSpPr>
            <p:cNvPr id="3074" name="Rectangle 3073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</a:p>
          </p:txBody>
        </p:sp>
        <p:sp>
          <p:nvSpPr>
            <p:cNvPr id="3075" name="Rectangle 3074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6" name="Rectangle 3075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7" name="Rectangle 3076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8" name="Rectangle 3077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9" name="Rectangle 3078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0" name="Rectangle 3079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1" name="Rectangle 3080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2" name="Rectangle 3081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3" name="Rectangle 3082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4" name="Rectangle 3083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5" name="Rectangle 3084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6" name="Rectangle 3085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7" name="Rectangle 3086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8" name="Rectangle 3087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9" name="Rectangle 3088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0" name="Rectangle 3089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1" name="Rectangle 3090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2" name="Rectangle 3091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3" name="Rectangle 3092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4" name="Rectangle 3093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5" name="Rectangle 3094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6" name="Rectangle 3095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7" name="Rectangle 3096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8" name="Rectangle 3097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99" name="Rectangle 3098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0" name="Rectangle 3099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1" name="Rectangle 3100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2" name="Rectangle 3101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3" name="Rectangle 3102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4" name="Rectangle 3103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5" name="Rectangle 3104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6" name="Rectangle 3105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7" name="Rectangle 3106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8" name="Rectangle 3107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09" name="Rectangle 3108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0" name="Rectangle 3109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1" name="Rectangle 3110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2" name="Rectangle 3111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3" name="Rectangle 3112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4" name="Rectangle 3113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5" name="Rectangle 3114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6" name="Rectangle 3115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7" name="Rectangle 3116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8" name="Rectangle 3117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19" name="Rectangle 3118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0" name="Rectangle 3119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1" name="Rectangle 3120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2" name="Rectangle 3121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3" name="Rectangle 3122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4" name="Rectangle 3123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5" name="Rectangle 3124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6" name="Rectangle 3125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7" name="Rectangle 3126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8" name="Rectangle 3127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29" name="Rectangle 3128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0" name="Rectangle 3129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1" name="Rectangle 3130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2" name="Rectangle 3131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3" name="Rectangle 3132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4" name="Rectangle 3133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5" name="Rectangle 3134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6" name="Rectangle 3135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7" name="Rectangle 3136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8" name="Rectangle 3137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39" name="Rectangle 3138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0" name="Rectangle 3139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1" name="Rectangle 3140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2" name="Rectangle 3141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3" name="Rectangle 3142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44" name="Rectangle 3143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3146" name="Content Placeholder 3145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" name="" r:id="rId2" imgW="152400" imgH="393065" progId="Equation.3">
                    <p:embed/>
                  </p:oleObj>
                </mc:Choice>
                <mc:Fallback>
                  <p:oleObj name="" r:id="rId2" imgW="152400" imgH="393065" progId="Equation.3">
                    <p:embed/>
                    <p:pic>
                      <p:nvPicPr>
                        <p:cNvPr id="0" name="Picture 6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47" name="Text Box 3146"/>
            <p:cNvSpPr txBox="1"/>
            <p:nvPr/>
          </p:nvSpPr>
          <p:spPr>
            <a:xfrm>
              <a:off x="962" y="176"/>
              <a:ext cx="116" cy="267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3148" name="Text Box 3147"/>
            <p:cNvSpPr txBox="1"/>
            <p:nvPr/>
          </p:nvSpPr>
          <p:spPr>
            <a:xfrm>
              <a:off x="1325" y="13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3149" name="Text Box 3148"/>
            <p:cNvSpPr txBox="1"/>
            <p:nvPr/>
          </p:nvSpPr>
          <p:spPr>
            <a:xfrm>
              <a:off x="1688" y="22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graphicFrame>
          <p:nvGraphicFramePr>
            <p:cNvPr id="3150" name="Object 3149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" name="" r:id="rId4" imgW="139700" imgH="393700" progId="Equation.3">
                    <p:embed/>
                  </p:oleObj>
                </mc:Choice>
                <mc:Fallback>
                  <p:oleObj name="" r:id="rId4" imgW="139700" imgH="393700" progId="Equation.3">
                    <p:embed/>
                    <p:pic>
                      <p:nvPicPr>
                        <p:cNvPr id="0" name="Picture 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51" name="Object 3150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" name="" r:id="rId6" imgW="139700" imgH="393700" progId="Equation.3">
                    <p:embed/>
                  </p:oleObj>
                </mc:Choice>
                <mc:Fallback>
                  <p:oleObj name="" r:id="rId6" imgW="139700" imgH="393700" progId="Equation.3">
                    <p:embed/>
                    <p:pic>
                      <p:nvPicPr>
                        <p:cNvPr id="0" name="Picture 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52" name="Object 3151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" name="" r:id="rId8" imgW="139700" imgH="393700" progId="Equation.3">
                    <p:embed/>
                  </p:oleObj>
                </mc:Choice>
                <mc:Fallback>
                  <p:oleObj name="" r:id="rId8" imgW="139700" imgH="393700" progId="Equation.3">
                    <p:embed/>
                    <p:pic>
                      <p:nvPicPr>
                        <p:cNvPr id="0" name="Picture 4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53" name="Object 3152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" name="" r:id="rId10" imgW="152400" imgH="393065" progId="Equation.3">
                    <p:embed/>
                  </p:oleObj>
                </mc:Choice>
                <mc:Fallback>
                  <p:oleObj name="" r:id="rId10" imgW="152400" imgH="393065" progId="Equation.3">
                    <p:embed/>
                    <p:pic>
                      <p:nvPicPr>
                        <p:cNvPr id="0" name="Picture 1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54" name="Object 3153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" name="" r:id="rId12" imgW="152400" imgH="393065" progId="Equation.3">
                    <p:embed/>
                  </p:oleObj>
                </mc:Choice>
                <mc:Fallback>
                  <p:oleObj name="" r:id="rId12" imgW="152400" imgH="393065" progId="Equation.3">
                    <p:embed/>
                    <p:pic>
                      <p:nvPicPr>
                        <p:cNvPr id="0" name="Picture 2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55" name="Rectangle 3154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6" name="Rectangle 3155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7" name="Rectangle 3156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8" name="Rectangle 3157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59" name="Rectangle 3158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60" name="Rectangle 3159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3161" name="Object 3160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14" imgW="152400" imgH="393065" progId="Equation.3">
                    <p:embed/>
                  </p:oleObj>
                </mc:Choice>
                <mc:Fallback>
                  <p:oleObj name="" r:id="rId14" imgW="152400" imgH="393065" progId="Equation.3">
                    <p:embed/>
                    <p:pic>
                      <p:nvPicPr>
                        <p:cNvPr id="0" name="Picture 8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2" name="Object 3161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" name="" r:id="rId16" imgW="203200" imgH="393065" progId="Equation.3">
                    <p:embed/>
                  </p:oleObj>
                </mc:Choice>
                <mc:Fallback>
                  <p:oleObj name="" r:id="rId16" imgW="203200" imgH="393065" progId="Equation.3">
                    <p:embed/>
                    <p:pic>
                      <p:nvPicPr>
                        <p:cNvPr id="0" name="Picture 9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3" name="Object 3162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" name="" r:id="rId18" imgW="139700" imgH="393700" progId="Equation.3">
                    <p:embed/>
                  </p:oleObj>
                </mc:Choice>
                <mc:Fallback>
                  <p:oleObj name="" r:id="rId18" imgW="139700" imgH="393700" progId="Equation.3">
                    <p:embed/>
                    <p:pic>
                      <p:nvPicPr>
                        <p:cNvPr id="0" name="Picture 10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4" name="Object 3163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" name="" r:id="rId20" imgW="203200" imgH="393065" progId="Equation.3">
                    <p:embed/>
                  </p:oleObj>
                </mc:Choice>
                <mc:Fallback>
                  <p:oleObj name="" r:id="rId20" imgW="203200" imgH="393065" progId="Equation.3">
                    <p:embed/>
                    <p:pic>
                      <p:nvPicPr>
                        <p:cNvPr id="0" name="Picture 11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5" name="Object 3164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" name="" r:id="rId22" imgW="190500" imgH="393700" progId="Equation.3">
                    <p:embed/>
                  </p:oleObj>
                </mc:Choice>
                <mc:Fallback>
                  <p:oleObj name="" r:id="rId22" imgW="190500" imgH="393700" progId="Equation.3">
                    <p:embed/>
                    <p:pic>
                      <p:nvPicPr>
                        <p:cNvPr id="0" name="Picture 12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67" name="Text Box 3166"/>
          <p:cNvSpPr txBox="1"/>
          <p:nvPr/>
        </p:nvSpPr>
        <p:spPr>
          <a:xfrm>
            <a:off x="250825" y="188913"/>
            <a:ext cx="8642350" cy="679450"/>
          </a:xfrm>
          <a:prstGeom prst="rect">
            <a:avLst/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3600" b="1"/>
              <a:t>£24</a:t>
            </a:r>
            <a:endParaRPr sz="36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8" name="Content Placeholder 4097"/>
          <p:cNvGraphicFramePr/>
          <p:nvPr>
            <p:ph sz="half" idx="1"/>
          </p:nvPr>
        </p:nvGraphicFramePr>
        <p:xfrm>
          <a:off x="2476500" y="386238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" imgW="0" imgH="0" progId="Equation.3">
                  <p:embed/>
                </p:oleObj>
              </mc:Choice>
              <mc:Fallback>
                <p:oleObj name="" r:id="rId1" imgW="0" imgH="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2476500" y="3862388"/>
                        <a:ext cx="0" cy="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9" name="Group 4098"/>
          <p:cNvGrpSpPr/>
          <p:nvPr/>
        </p:nvGrpSpPr>
        <p:grpSpPr>
          <a:xfrm>
            <a:off x="250825" y="1052513"/>
            <a:ext cx="8642350" cy="5472112"/>
            <a:chOff x="158" y="119"/>
            <a:chExt cx="5444" cy="3991"/>
          </a:xfrm>
        </p:grpSpPr>
        <p:sp>
          <p:nvSpPr>
            <p:cNvPr id="4100" name="Rectangle 4099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</a:p>
          </p:txBody>
        </p:sp>
        <p:sp>
          <p:nvSpPr>
            <p:cNvPr id="4101" name="Rectangle 4100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2" name="Rectangle 4101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3" name="Rectangle 4102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4" name="Rectangle 4103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5" name="Rectangle 4104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6" name="Rectangle 4105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7" name="Rectangle 4106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8" name="Rectangle 4107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9" name="Rectangle 4108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0" name="Rectangle 4109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1" name="Rectangle 4110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2" name="Rectangle 4111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3" name="Rectangle 4112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4" name="Rectangle 4113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5" name="Rectangle 4114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6" name="Rectangle 4115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7" name="Rectangle 4116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8" name="Rectangle 4117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19" name="Rectangle 4118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0" name="Rectangle 4119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1" name="Rectangle 4120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2" name="Rectangle 4121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3" name="Rectangle 4122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4" name="Rectangle 4123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5" name="Rectangle 4124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6" name="Rectangle 4125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7" name="Rectangle 4126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8" name="Rectangle 4127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29" name="Rectangle 4128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0" name="Rectangle 4129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1" name="Rectangle 4130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2" name="Rectangle 4131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3" name="Rectangle 4132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4" name="Rectangle 4133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5" name="Rectangle 4134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6" name="Rectangle 4135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7" name="Rectangle 4136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8" name="Rectangle 4137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39" name="Rectangle 4138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0" name="Rectangle 4139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1" name="Rectangle 4140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2" name="Rectangle 4141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3" name="Rectangle 4142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4" name="Rectangle 4143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5" name="Rectangle 4144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6" name="Rectangle 4145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7" name="Rectangle 4146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8" name="Rectangle 4147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49" name="Rectangle 4148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0" name="Rectangle 4149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1" name="Rectangle 4150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2" name="Rectangle 4151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3" name="Rectangle 4152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4" name="Rectangle 4153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5" name="Rectangle 4154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6" name="Rectangle 4155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7" name="Rectangle 4156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8" name="Rectangle 4157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59" name="Rectangle 4158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0" name="Rectangle 4159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1" name="Rectangle 4160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2" name="Rectangle 4161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3" name="Rectangle 4162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4" name="Rectangle 4163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5" name="Rectangle 4164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6" name="Rectangle 4165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7" name="Rectangle 4166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8" name="Rectangle 4167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69" name="Rectangle 4168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70" name="Rectangle 4169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4171" name="Content Placeholder 4170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2" imgW="152400" imgH="393065" progId="Equation.3">
                    <p:embed/>
                  </p:oleObj>
                </mc:Choice>
                <mc:Fallback>
                  <p:oleObj name="" r:id="rId2" imgW="152400" imgH="393065" progId="Equation.3">
                    <p:embed/>
                    <p:pic>
                      <p:nvPicPr>
                        <p:cNvPr id="0" name="Picture 3088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72" name="Text Box 4171"/>
            <p:cNvSpPr txBox="1"/>
            <p:nvPr/>
          </p:nvSpPr>
          <p:spPr>
            <a:xfrm>
              <a:off x="962" y="176"/>
              <a:ext cx="116" cy="267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4173" name="Text Box 4172"/>
            <p:cNvSpPr txBox="1"/>
            <p:nvPr/>
          </p:nvSpPr>
          <p:spPr>
            <a:xfrm>
              <a:off x="1325" y="13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4174" name="Text Box 4173"/>
            <p:cNvSpPr txBox="1"/>
            <p:nvPr/>
          </p:nvSpPr>
          <p:spPr>
            <a:xfrm>
              <a:off x="1688" y="22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graphicFrame>
          <p:nvGraphicFramePr>
            <p:cNvPr id="4175" name="Object 4174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" r:id="rId4" imgW="139700" imgH="393700" progId="Equation.3">
                    <p:embed/>
                  </p:oleObj>
                </mc:Choice>
                <mc:Fallback>
                  <p:oleObj name="" r:id="rId4" imgW="139700" imgH="393700" progId="Equation.3">
                    <p:embed/>
                    <p:pic>
                      <p:nvPicPr>
                        <p:cNvPr id="0" name="Picture 3089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76" name="Object 4175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" r:id="rId6" imgW="139700" imgH="393700" progId="Equation.3">
                    <p:embed/>
                  </p:oleObj>
                </mc:Choice>
                <mc:Fallback>
                  <p:oleObj name="" r:id="rId6" imgW="139700" imgH="393700" progId="Equation.3">
                    <p:embed/>
                    <p:pic>
                      <p:nvPicPr>
                        <p:cNvPr id="0" name="Picture 3090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77" name="Object 4176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8" imgW="139700" imgH="393700" progId="Equation.3">
                    <p:embed/>
                  </p:oleObj>
                </mc:Choice>
                <mc:Fallback>
                  <p:oleObj name="" r:id="rId8" imgW="139700" imgH="393700" progId="Equation.3">
                    <p:embed/>
                    <p:pic>
                      <p:nvPicPr>
                        <p:cNvPr id="0" name="Picture 3091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78" name="Object 4177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10" imgW="152400" imgH="393065" progId="Equation.3">
                    <p:embed/>
                  </p:oleObj>
                </mc:Choice>
                <mc:Fallback>
                  <p:oleObj name="" r:id="rId10" imgW="152400" imgH="393065" progId="Equation.3">
                    <p:embed/>
                    <p:pic>
                      <p:nvPicPr>
                        <p:cNvPr id="0" name="Picture 3092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79" name="Object 4178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" r:id="rId12" imgW="152400" imgH="393065" progId="Equation.3">
                    <p:embed/>
                  </p:oleObj>
                </mc:Choice>
                <mc:Fallback>
                  <p:oleObj name="" r:id="rId12" imgW="152400" imgH="393065" progId="Equation.3">
                    <p:embed/>
                    <p:pic>
                      <p:nvPicPr>
                        <p:cNvPr id="0" name="Picture 3093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80" name="Rectangle 4179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81" name="Rectangle 4180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82" name="Rectangle 4181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83" name="Rectangle 4182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84" name="Rectangle 4183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85" name="Rectangle 4184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4186" name="Object 4185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" r:id="rId14" imgW="152400" imgH="393065" progId="Equation.3">
                    <p:embed/>
                  </p:oleObj>
                </mc:Choice>
                <mc:Fallback>
                  <p:oleObj name="" r:id="rId14" imgW="152400" imgH="393065" progId="Equation.3">
                    <p:embed/>
                    <p:pic>
                      <p:nvPicPr>
                        <p:cNvPr id="0" name="Picture 3094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87" name="Object 4186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" r:id="rId16" imgW="203200" imgH="393065" progId="Equation.3">
                    <p:embed/>
                  </p:oleObj>
                </mc:Choice>
                <mc:Fallback>
                  <p:oleObj name="" r:id="rId16" imgW="203200" imgH="393065" progId="Equation.3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88" name="Object 4187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18" imgW="139700" imgH="393700" progId="Equation.3">
                    <p:embed/>
                  </p:oleObj>
                </mc:Choice>
                <mc:Fallback>
                  <p:oleObj name="" r:id="rId18" imgW="139700" imgH="393700" progId="Equation.3">
                    <p:embed/>
                    <p:pic>
                      <p:nvPicPr>
                        <p:cNvPr id="0" name="Picture 3096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89" name="Object 4188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20" imgW="203200" imgH="393065" progId="Equation.3">
                    <p:embed/>
                  </p:oleObj>
                </mc:Choice>
                <mc:Fallback>
                  <p:oleObj name="" r:id="rId20" imgW="203200" imgH="393065" progId="Equation.3">
                    <p:embed/>
                    <p:pic>
                      <p:nvPicPr>
                        <p:cNvPr id="0" name="Picture 3097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0" name="Object 4189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" r:id="rId22" imgW="190500" imgH="393700" progId="Equation.3">
                    <p:embed/>
                  </p:oleObj>
                </mc:Choice>
                <mc:Fallback>
                  <p:oleObj name="" r:id="rId22" imgW="190500" imgH="393700" progId="Equation.3">
                    <p:embed/>
                    <p:pic>
                      <p:nvPicPr>
                        <p:cNvPr id="0" name="Picture 3098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91" name="Text Box 4190"/>
          <p:cNvSpPr txBox="1"/>
          <p:nvPr/>
        </p:nvSpPr>
        <p:spPr>
          <a:xfrm>
            <a:off x="250825" y="188913"/>
            <a:ext cx="8642350" cy="679450"/>
          </a:xfrm>
          <a:prstGeom prst="rect">
            <a:avLst/>
          </a:prstGeom>
          <a:solidFill>
            <a:srgbClr val="99FF33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3600" b="1"/>
              <a:t>£80</a:t>
            </a:r>
            <a:endParaRPr sz="3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2" name="Content Placeholder 5121"/>
          <p:cNvGraphicFramePr/>
          <p:nvPr>
            <p:ph sz="half" idx="1"/>
          </p:nvPr>
        </p:nvGraphicFramePr>
        <p:xfrm>
          <a:off x="2476500" y="386238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" imgW="0" imgH="0" progId="Equation.3">
                  <p:embed/>
                </p:oleObj>
              </mc:Choice>
              <mc:Fallback>
                <p:oleObj name="" r:id="rId1" imgW="0" imgH="0" progId="Equation.3">
                  <p:embed/>
                  <p:pic>
                    <p:nvPicPr>
                      <p:cNvPr id="0" name="Picture 3099"/>
                      <p:cNvPicPr/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2476500" y="3862388"/>
                        <a:ext cx="0" cy="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3" name="Group 5122"/>
          <p:cNvGrpSpPr/>
          <p:nvPr/>
        </p:nvGrpSpPr>
        <p:grpSpPr>
          <a:xfrm>
            <a:off x="250825" y="1052513"/>
            <a:ext cx="8642350" cy="5472112"/>
            <a:chOff x="158" y="119"/>
            <a:chExt cx="5444" cy="3991"/>
          </a:xfrm>
        </p:grpSpPr>
        <p:sp>
          <p:nvSpPr>
            <p:cNvPr id="5124" name="Rectangle 5123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</a:p>
          </p:txBody>
        </p:sp>
        <p:sp>
          <p:nvSpPr>
            <p:cNvPr id="5125" name="Rectangle 5124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26" name="Rectangle 5125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27" name="Rectangle 5126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28" name="Rectangle 5127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29" name="Rectangle 5128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0" name="Rectangle 5129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1" name="Rectangle 5130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2" name="Rectangle 5131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3" name="Rectangle 5132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4" name="Rectangle 5133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5" name="Rectangle 5134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6" name="Rectangle 5135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7" name="Rectangle 5136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8" name="Rectangle 5137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9" name="Rectangle 5138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0" name="Rectangle 5139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1" name="Rectangle 5140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2" name="Rectangle 5141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3" name="Rectangle 5142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4" name="Rectangle 5143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5" name="Rectangle 5144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6" name="Rectangle 5145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7" name="Rectangle 5146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8" name="Rectangle 5147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49" name="Rectangle 5148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0" name="Rectangle 5149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1" name="Rectangle 5150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2" name="Rectangle 5151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3" name="Rectangle 5152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4" name="Rectangle 5153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5" name="Rectangle 5154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6" name="Rectangle 5155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7" name="Rectangle 5156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8" name="Rectangle 5157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59" name="Rectangle 5158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0" name="Rectangle 5159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1" name="Rectangle 5160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2" name="Rectangle 5161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3" name="Rectangle 5162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4" name="Rectangle 5163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5" name="Rectangle 5164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6" name="Rectangle 5165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7" name="Rectangle 5166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8" name="Rectangle 5167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69" name="Rectangle 5168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0" name="Rectangle 5169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1" name="Rectangle 5170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2" name="Rectangle 5171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3" name="Rectangle 5172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4" name="Rectangle 5173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5" name="Rectangle 5174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6" name="Rectangle 5175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7" name="Rectangle 5176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8" name="Rectangle 5177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79" name="Rectangle 5178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0" name="Rectangle 5179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1" name="Rectangle 5180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2" name="Rectangle 5181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3" name="Rectangle 5182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4" name="Rectangle 5183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5" name="Rectangle 5184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6" name="Rectangle 5185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7" name="Rectangle 5186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8" name="Rectangle 5187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89" name="Rectangle 5188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90" name="Rectangle 5189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91" name="Rectangle 5190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92" name="Rectangle 5191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93" name="Rectangle 5192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94" name="Rectangle 5193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5195" name="Content Placeholder 5194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" r:id="rId2" imgW="152400" imgH="393065" progId="Equation.3">
                    <p:embed/>
                  </p:oleObj>
                </mc:Choice>
                <mc:Fallback>
                  <p:oleObj name="" r:id="rId2" imgW="152400" imgH="393065" progId="Equation.3">
                    <p:embed/>
                    <p:pic>
                      <p:nvPicPr>
                        <p:cNvPr id="0" name="Picture 3100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96" name="Text Box 5195"/>
            <p:cNvSpPr txBox="1"/>
            <p:nvPr/>
          </p:nvSpPr>
          <p:spPr>
            <a:xfrm>
              <a:off x="962" y="176"/>
              <a:ext cx="116" cy="267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5197" name="Text Box 5196"/>
            <p:cNvSpPr txBox="1"/>
            <p:nvPr/>
          </p:nvSpPr>
          <p:spPr>
            <a:xfrm>
              <a:off x="1325" y="13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5198" name="Text Box 5197"/>
            <p:cNvSpPr txBox="1"/>
            <p:nvPr/>
          </p:nvSpPr>
          <p:spPr>
            <a:xfrm>
              <a:off x="1688" y="22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graphicFrame>
          <p:nvGraphicFramePr>
            <p:cNvPr id="5199" name="Object 5198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" r:id="rId4" imgW="139700" imgH="393700" progId="Equation.3">
                    <p:embed/>
                  </p:oleObj>
                </mc:Choice>
                <mc:Fallback>
                  <p:oleObj name="" r:id="rId4" imgW="139700" imgH="393700" progId="Equation.3">
                    <p:embed/>
                    <p:pic>
                      <p:nvPicPr>
                        <p:cNvPr id="0" name="Picture 3101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00" name="Object 5199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6" imgW="139700" imgH="393700" progId="Equation.3">
                    <p:embed/>
                  </p:oleObj>
                </mc:Choice>
                <mc:Fallback>
                  <p:oleObj name="" r:id="rId6" imgW="139700" imgH="393700" progId="Equation.3">
                    <p:embed/>
                    <p:pic>
                      <p:nvPicPr>
                        <p:cNvPr id="0" name="Picture 3102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01" name="Object 5200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8" imgW="139700" imgH="393700" progId="Equation.3">
                    <p:embed/>
                  </p:oleObj>
                </mc:Choice>
                <mc:Fallback>
                  <p:oleObj name="" r:id="rId8" imgW="139700" imgH="393700" progId="Equation.3">
                    <p:embed/>
                    <p:pic>
                      <p:nvPicPr>
                        <p:cNvPr id="0" name="Picture 3103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02" name="Object 5201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10" imgW="152400" imgH="393065" progId="Equation.3">
                    <p:embed/>
                  </p:oleObj>
                </mc:Choice>
                <mc:Fallback>
                  <p:oleObj name="" r:id="rId10" imgW="152400" imgH="393065" progId="Equation.3">
                    <p:embed/>
                    <p:pic>
                      <p:nvPicPr>
                        <p:cNvPr id="0" name="Picture 3104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03" name="Object 5202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" r:id="rId12" imgW="152400" imgH="393065" progId="Equation.3">
                    <p:embed/>
                  </p:oleObj>
                </mc:Choice>
                <mc:Fallback>
                  <p:oleObj name="" r:id="rId12" imgW="152400" imgH="393065" progId="Equation.3">
                    <p:embed/>
                    <p:pic>
                      <p:nvPicPr>
                        <p:cNvPr id="0" name="Picture 3105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04" name="Rectangle 5203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05" name="Rectangle 5204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06" name="Rectangle 5205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07" name="Rectangle 5206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08" name="Rectangle 5207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09" name="Rectangle 5208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5210" name="Object 5209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" r:id="rId14" imgW="152400" imgH="393065" progId="Equation.3">
                    <p:embed/>
                  </p:oleObj>
                </mc:Choice>
                <mc:Fallback>
                  <p:oleObj name="" r:id="rId14" imgW="152400" imgH="393065" progId="Equation.3">
                    <p:embed/>
                    <p:pic>
                      <p:nvPicPr>
                        <p:cNvPr id="0" name="Picture 3106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11" name="Object 5210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" r:id="rId16" imgW="203200" imgH="393065" progId="Equation.3">
                    <p:embed/>
                  </p:oleObj>
                </mc:Choice>
                <mc:Fallback>
                  <p:oleObj name="" r:id="rId16" imgW="203200" imgH="393065" progId="Equation.3">
                    <p:embed/>
                    <p:pic>
                      <p:nvPicPr>
                        <p:cNvPr id="0" name="Picture 3107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12" name="Object 5211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" r:id="rId18" imgW="139700" imgH="393700" progId="Equation.3">
                    <p:embed/>
                  </p:oleObj>
                </mc:Choice>
                <mc:Fallback>
                  <p:oleObj name="" r:id="rId18" imgW="139700" imgH="393700" progId="Equation.3">
                    <p:embed/>
                    <p:pic>
                      <p:nvPicPr>
                        <p:cNvPr id="0" name="Picture 3108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13" name="Object 5212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0" name="" r:id="rId20" imgW="203200" imgH="393065" progId="Equation.3">
                    <p:embed/>
                  </p:oleObj>
                </mc:Choice>
                <mc:Fallback>
                  <p:oleObj name="" r:id="rId20" imgW="203200" imgH="393065" progId="Equation.3">
                    <p:embed/>
                    <p:pic>
                      <p:nvPicPr>
                        <p:cNvPr id="0" name="Picture 3109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14" name="Object 5213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22" imgW="190500" imgH="393700" progId="Equation.3">
                    <p:embed/>
                  </p:oleObj>
                </mc:Choice>
                <mc:Fallback>
                  <p:oleObj name="" r:id="rId22" imgW="190500" imgH="393700" progId="Equation.3">
                    <p:embed/>
                    <p:pic>
                      <p:nvPicPr>
                        <p:cNvPr id="0" name="Picture 3110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15" name="Text Box 5214"/>
          <p:cNvSpPr txBox="1"/>
          <p:nvPr/>
        </p:nvSpPr>
        <p:spPr>
          <a:xfrm>
            <a:off x="250825" y="188913"/>
            <a:ext cx="8642350" cy="679450"/>
          </a:xfrm>
          <a:prstGeom prst="rect">
            <a:avLst/>
          </a:prstGeom>
          <a:solidFill>
            <a:srgbClr val="CC6600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3600" b="1"/>
              <a:t>£30</a:t>
            </a:r>
            <a:endParaRPr sz="36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146" name="Content Placeholder 6145"/>
          <p:cNvGraphicFramePr/>
          <p:nvPr>
            <p:ph sz="half" idx="1"/>
          </p:nvPr>
        </p:nvGraphicFramePr>
        <p:xfrm>
          <a:off x="2476500" y="386238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1" imgW="0" imgH="0" progId="Equation.3">
                  <p:embed/>
                </p:oleObj>
              </mc:Choice>
              <mc:Fallback>
                <p:oleObj name="" r:id="rId1" imgW="0" imgH="0" progId="Equation.3">
                  <p:embed/>
                  <p:pic>
                    <p:nvPicPr>
                      <p:cNvPr id="0" name="Picture 3111"/>
                      <p:cNvPicPr/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2476500" y="3862388"/>
                        <a:ext cx="0" cy="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7" name="Group 6146"/>
          <p:cNvGrpSpPr/>
          <p:nvPr/>
        </p:nvGrpSpPr>
        <p:grpSpPr>
          <a:xfrm>
            <a:off x="250825" y="1052513"/>
            <a:ext cx="8642350" cy="5472112"/>
            <a:chOff x="158" y="119"/>
            <a:chExt cx="5444" cy="3991"/>
          </a:xfrm>
        </p:grpSpPr>
        <p:sp>
          <p:nvSpPr>
            <p:cNvPr id="6148" name="Rectangle 6147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</a:p>
          </p:txBody>
        </p:sp>
        <p:sp>
          <p:nvSpPr>
            <p:cNvPr id="6149" name="Rectangle 6148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0" name="Rectangle 6149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1" name="Rectangle 6150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2" name="Rectangle 6151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3" name="Rectangle 6152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4" name="Rectangle 6153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5" name="Rectangle 6154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6" name="Rectangle 6155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7" name="Rectangle 6156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8" name="Rectangle 6157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9" name="Rectangle 6158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0" name="Rectangle 6159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1" name="Rectangle 6160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2" name="Rectangle 6161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3" name="Rectangle 6162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4" name="Rectangle 6163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5" name="Rectangle 6164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6" name="Rectangle 6165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7" name="Rectangle 6166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8" name="Rectangle 6167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9" name="Rectangle 6168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0" name="Rectangle 6169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1" name="Rectangle 6170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2" name="Rectangle 6171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3" name="Rectangle 6172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4" name="Rectangle 6173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5" name="Rectangle 6174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6" name="Rectangle 6175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7" name="Rectangle 6176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8" name="Rectangle 6177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9" name="Rectangle 6178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0" name="Rectangle 6179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1" name="Rectangle 6180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2" name="Rectangle 6181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3" name="Rectangle 6182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4" name="Rectangle 6183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5" name="Rectangle 6184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6" name="Rectangle 6185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7" name="Rectangle 6186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8" name="Rectangle 6187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9" name="Rectangle 6188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0" name="Rectangle 6189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1" name="Rectangle 6190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2" name="Rectangle 6191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3" name="Rectangle 6192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4" name="Rectangle 6193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5" name="Rectangle 6194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6" name="Rectangle 6195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7" name="Rectangle 6196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8" name="Rectangle 6197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9" name="Rectangle 6198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0" name="Rectangle 6199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1" name="Rectangle 6200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2" name="Rectangle 6201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3" name="Rectangle 6202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4" name="Rectangle 6203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5" name="Rectangle 6204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6" name="Rectangle 6205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7" name="Rectangle 6206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8" name="Rectangle 6207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9" name="Rectangle 6208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0" name="Rectangle 6209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1" name="Rectangle 6210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2" name="Rectangle 6211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3" name="Rectangle 6212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4" name="Rectangle 6213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5" name="Rectangle 6214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6" name="Rectangle 6215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7" name="Rectangle 6216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18" name="Rectangle 6217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6219" name="Content Placeholder 6218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2" imgW="152400" imgH="393065" progId="Equation.3">
                    <p:embed/>
                  </p:oleObj>
                </mc:Choice>
                <mc:Fallback>
                  <p:oleObj name="" r:id="rId2" imgW="152400" imgH="393065" progId="Equation.3">
                    <p:embed/>
                    <p:pic>
                      <p:nvPicPr>
                        <p:cNvPr id="0" name="Picture 3112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20" name="Text Box 6219"/>
            <p:cNvSpPr txBox="1"/>
            <p:nvPr/>
          </p:nvSpPr>
          <p:spPr>
            <a:xfrm>
              <a:off x="962" y="176"/>
              <a:ext cx="116" cy="267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6221" name="Text Box 6220"/>
            <p:cNvSpPr txBox="1"/>
            <p:nvPr/>
          </p:nvSpPr>
          <p:spPr>
            <a:xfrm>
              <a:off x="1325" y="13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sp>
          <p:nvSpPr>
            <p:cNvPr id="6222" name="Text Box 6221"/>
            <p:cNvSpPr txBox="1"/>
            <p:nvPr/>
          </p:nvSpPr>
          <p:spPr>
            <a:xfrm>
              <a:off x="1688" y="221"/>
              <a:ext cx="116" cy="26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>
              <a:pPr algn="ctr"/>
            </a:p>
          </p:txBody>
        </p:sp>
        <p:graphicFrame>
          <p:nvGraphicFramePr>
            <p:cNvPr id="6223" name="Object 6222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4" imgW="139700" imgH="393700" progId="Equation.3">
                    <p:embed/>
                  </p:oleObj>
                </mc:Choice>
                <mc:Fallback>
                  <p:oleObj name="" r:id="rId4" imgW="139700" imgH="393700" progId="Equation.3">
                    <p:embed/>
                    <p:pic>
                      <p:nvPicPr>
                        <p:cNvPr id="0" name="Picture 311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4" name="Object 6223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" r:id="rId6" imgW="139700" imgH="393700" progId="Equation.3">
                    <p:embed/>
                  </p:oleObj>
                </mc:Choice>
                <mc:Fallback>
                  <p:oleObj name="" r:id="rId6" imgW="139700" imgH="393700" progId="Equation.3">
                    <p:embed/>
                    <p:pic>
                      <p:nvPicPr>
                        <p:cNvPr id="0" name="Picture 3114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5" name="Object 6224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" r:id="rId8" imgW="139700" imgH="393700" progId="Equation.3">
                    <p:embed/>
                  </p:oleObj>
                </mc:Choice>
                <mc:Fallback>
                  <p:oleObj name="" r:id="rId8" imgW="139700" imgH="393700" progId="Equation.3">
                    <p:embed/>
                    <p:pic>
                      <p:nvPicPr>
                        <p:cNvPr id="0" name="Picture 3115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6" name="Object 6225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" r:id="rId10" imgW="152400" imgH="393065" progId="Equation.3">
                    <p:embed/>
                  </p:oleObj>
                </mc:Choice>
                <mc:Fallback>
                  <p:oleObj name="" r:id="rId10" imgW="152400" imgH="393065" progId="Equation.3">
                    <p:embed/>
                    <p:pic>
                      <p:nvPicPr>
                        <p:cNvPr id="0" name="Picture 3116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7" name="Object 6226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" r:id="rId12" imgW="152400" imgH="393065" progId="Equation.3">
                    <p:embed/>
                  </p:oleObj>
                </mc:Choice>
                <mc:Fallback>
                  <p:oleObj name="" r:id="rId12" imgW="152400" imgH="393065" progId="Equation.3">
                    <p:embed/>
                    <p:pic>
                      <p:nvPicPr>
                        <p:cNvPr id="0" name="Picture 3117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28" name="Rectangle 6227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29" name="Rectangle 6228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0" name="Rectangle 6229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1" name="Rectangle 6230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2" name="Rectangle 6231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33" name="Rectangle 6232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6234" name="Object 6233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" r:id="rId14" imgW="152400" imgH="393065" progId="Equation.3">
                    <p:embed/>
                  </p:oleObj>
                </mc:Choice>
                <mc:Fallback>
                  <p:oleObj name="" r:id="rId14" imgW="152400" imgH="393065" progId="Equation.3">
                    <p:embed/>
                    <p:pic>
                      <p:nvPicPr>
                        <p:cNvPr id="0" name="Picture 3118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5" name="Object 6234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" r:id="rId16" imgW="203200" imgH="393065" progId="Equation.3">
                    <p:embed/>
                  </p:oleObj>
                </mc:Choice>
                <mc:Fallback>
                  <p:oleObj name="" r:id="rId16" imgW="203200" imgH="393065" progId="Equation.3">
                    <p:embed/>
                    <p:pic>
                      <p:nvPicPr>
                        <p:cNvPr id="0" name="Picture 3119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6" name="Object 6235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" r:id="rId18" imgW="139700" imgH="393700" progId="Equation.3">
                    <p:embed/>
                  </p:oleObj>
                </mc:Choice>
                <mc:Fallback>
                  <p:oleObj name="" r:id="rId18" imgW="139700" imgH="393700" progId="Equation.3">
                    <p:embed/>
                    <p:pic>
                      <p:nvPicPr>
                        <p:cNvPr id="0" name="Picture 3120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7" name="Object 6236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" r:id="rId20" imgW="203200" imgH="393065" progId="Equation.3">
                    <p:embed/>
                  </p:oleObj>
                </mc:Choice>
                <mc:Fallback>
                  <p:oleObj name="" r:id="rId20" imgW="203200" imgH="393065" progId="Equation.3">
                    <p:embed/>
                    <p:pic>
                      <p:nvPicPr>
                        <p:cNvPr id="0" name="Picture 3121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8" name="Object 6237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3" name="" r:id="rId22" imgW="190500" imgH="393700" progId="Equation.3">
                    <p:embed/>
                  </p:oleObj>
                </mc:Choice>
                <mc:Fallback>
                  <p:oleObj name="" r:id="rId22" imgW="190500" imgH="393700" progId="Equation.3">
                    <p:embed/>
                    <p:pic>
                      <p:nvPicPr>
                        <p:cNvPr id="0" name="Picture 3122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39" name="Text Box 6238"/>
          <p:cNvSpPr txBox="1"/>
          <p:nvPr/>
        </p:nvSpPr>
        <p:spPr>
          <a:xfrm>
            <a:off x="250825" y="188913"/>
            <a:ext cx="8642350" cy="679450"/>
          </a:xfrm>
          <a:prstGeom prst="rect">
            <a:avLst/>
          </a:prstGeom>
          <a:solidFill>
            <a:srgbClr val="666699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3600" b="1">
                <a:solidFill>
                  <a:srgbClr val="99FF33"/>
                </a:solidFill>
              </a:rPr>
              <a:t>£600</a:t>
            </a:r>
            <a:endParaRPr sz="3600" b="1">
              <a:solidFill>
                <a:srgbClr val="99FF3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WPS Presentation</Application>
  <PresentationFormat>On-screen Show</PresentationFormat>
  <Paragraphs>8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48</vt:i4>
      </vt:variant>
      <vt:variant>
        <vt:lpstr>幻灯片标题</vt:lpstr>
      </vt:variant>
      <vt:variant>
        <vt:i4>4</vt:i4>
      </vt:variant>
    </vt:vector>
  </HeadingPairs>
  <TitlesOfParts>
    <vt:vector size="60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</vt:vector>
  </TitlesOfParts>
  <Company>HACC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Fee</dc:creator>
  <cp:lastModifiedBy>mathssite.com</cp:lastModifiedBy>
  <cp:revision>2</cp:revision>
  <dcterms:created xsi:type="dcterms:W3CDTF">2019-04-12T19:06:56Z</dcterms:created>
  <dcterms:modified xsi:type="dcterms:W3CDTF">2019-04-12T19:06:56Z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