
<file path=[Content_Types].xml><?xml version="1.0" encoding="utf-8"?>
<Types xmlns="http://schemas.openxmlformats.org/package/2006/content-types">
  <Default Extension="jpeg" ContentType="image/jpeg"/>
  <Default Extension="vml" ContentType="application/vnd.openxmlformats-officedocument.vmlDrawing"/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GB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00"/>
    <a:srgbClr val="666699"/>
    <a:srgbClr val="CC6600"/>
    <a:srgbClr val="99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howGuides="1">
      <p:cViewPr varScale="1">
        <p:scale>
          <a:sx n="66" d="100"/>
          <a:sy n="66" d="100"/>
        </p:scale>
        <p:origin x="-114" y="-21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tableStyles" Target="tableStyles.xml"/><Relationship Id="rId8" Type="http://schemas.openxmlformats.org/officeDocument/2006/relationships/viewProps" Target="viewProps.xml"/><Relationship Id="rId7" Type="http://schemas.openxmlformats.org/officeDocument/2006/relationships/presProps" Target="presProps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drawings/_rels/vmlDrawing1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1" Type="http://schemas.openxmlformats.org/officeDocument/2006/relationships/image" Target="../media/image11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1" Type="http://schemas.openxmlformats.org/officeDocument/2006/relationships/image" Target="../media/image11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1" Type="http://schemas.openxmlformats.org/officeDocument/2006/relationships/image" Target="../media/image11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drawings/_rels/vmlDrawing4.vml.rels><?xml version="1.0" encoding="UTF-8" standalone="yes"?>
<Relationships xmlns="http://schemas.openxmlformats.org/package/2006/relationships"><Relationship Id="rId9" Type="http://schemas.openxmlformats.org/officeDocument/2006/relationships/image" Target="../media/image9.wmf"/><Relationship Id="rId8" Type="http://schemas.openxmlformats.org/officeDocument/2006/relationships/image" Target="../media/image8.wmf"/><Relationship Id="rId7" Type="http://schemas.openxmlformats.org/officeDocument/2006/relationships/image" Target="../media/image7.wmf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1" Type="http://schemas.openxmlformats.org/officeDocument/2006/relationships/image" Target="../media/image11.wmf"/><Relationship Id="rId10" Type="http://schemas.openxmlformats.org/officeDocument/2006/relationships/image" Target="../media/image10.wmf"/><Relationship Id="rId1" Type="http://schemas.openxmlformats.org/officeDocument/2006/relationships/image" Target="../media/image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5293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29150" y="1825625"/>
            <a:ext cx="3886200" cy="20986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29150" y="4076700"/>
            <a:ext cx="3886200" cy="21002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4296" y="1600200"/>
            <a:ext cx="4032504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1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1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5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/>
      <p:sp>
        <p:nvSpPr>
          <p:cNvPr id="1026" name="Title 1025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</a:ln>
        </p:spPr>
        <p:txBody>
          <a:bodyPr anchor="ctr" anchorCtr="0"/>
          <a:p>
            <a:pPr lvl="0"/>
            <a:r>
              <a:rPr dirty="0"/>
              <a:t>Click to edit Master title style</a:t>
            </a:r>
            <a:endParaRPr dirty="0"/>
          </a:p>
        </p:txBody>
      </p:sp>
      <p:sp>
        <p:nvSpPr>
          <p:cNvPr id="1027" name="Text Placeholder 102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</a:ln>
        </p:spPr>
        <p:txBody>
          <a:bodyPr/>
          <a:p>
            <a:pPr lvl="0"/>
            <a:r>
              <a:rPr dirty="0"/>
              <a:t>Click to edit Master text styles</a:t>
            </a:r>
            <a:endParaRPr dirty="0"/>
          </a:p>
          <a:p>
            <a:pPr lvl="1"/>
            <a:r>
              <a:rPr dirty="0"/>
              <a:t>Second level</a:t>
            </a:r>
            <a:endParaRPr dirty="0"/>
          </a:p>
          <a:p>
            <a:pPr lvl="2"/>
            <a:r>
              <a:rPr dirty="0"/>
              <a:t>Third level</a:t>
            </a:r>
            <a:endParaRPr dirty="0"/>
          </a:p>
          <a:p>
            <a:pPr lvl="3"/>
            <a:r>
              <a:rPr dirty="0"/>
              <a:t>Fourth level</a:t>
            </a:r>
            <a:endParaRPr dirty="0"/>
          </a:p>
          <a:p>
            <a:pPr lvl="4"/>
            <a:r>
              <a:rPr dirty="0"/>
              <a:t>Fifth level</a:t>
            </a:r>
            <a:endParaRPr dirty="0"/>
          </a:p>
        </p:txBody>
      </p:sp>
      <p:sp>
        <p:nvSpPr>
          <p:cNvPr id="1028" name="Date Placeholder 1027"/>
          <p:cNvSpPr>
            <a:spLocks noGrp="1"/>
          </p:cNvSpPr>
          <p:nvPr>
            <p:ph type="dt" sz="half" idx="2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29" name="Footer Placeholder 1028"/>
          <p:cNvSpPr>
            <a:spLocks noGrp="1"/>
          </p:cNvSpPr>
          <p:nvPr>
            <p:ph type="ftr" sz="quarter" idx="3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ctr">
              <a:defRPr sz="1400"/>
            </a:lvl1pPr>
          </a:lstStyle>
          <a:p>
            <a:pPr lvl="0"/>
            <a:endParaRPr lang="en-GB"/>
          </a:p>
        </p:txBody>
      </p:sp>
      <p:sp>
        <p:nvSpPr>
          <p:cNvPr id="1030" name="Slide Number Placeholder 1029"/>
          <p:cNvSpPr>
            <a:spLocks noGrp="1"/>
          </p:cNvSpPr>
          <p:nvPr>
            <p:ph type="sldNum" sz="quarter" idx="4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</a:ln>
        </p:spPr>
        <p:txBody>
          <a:bodyPr/>
          <a:lstStyle>
            <a:lvl1pPr algn="r">
              <a:defRPr sz="1400"/>
            </a:lvl1pPr>
          </a:lstStyle>
          <a:p>
            <a:pPr lvl="0"/>
            <a:fld id="{9A0DB2DC-4C9A-4742-B13C-FB6460FD3503}" type="slidenum">
              <a:rPr lang="en-GB"/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marL="0" lvl="0" indent="0" algn="ctr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4400" b="0" i="0" u="none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lvl="0" indent="-3429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32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lvl="1" indent="-28575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lvl="2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•"/>
        <a:defRPr sz="24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lvl="3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–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lvl="4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lvl="5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971800" lvl="6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3429000" lvl="7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886200" lvl="8" indent="-228600" algn="l" defTabSz="914400" rtl="0" eaLnBrk="1" fontAlgn="base" latinLnBrk="0" hangingPunct="1">
        <a:lnSpc>
          <a:spcPct val="100000"/>
        </a:lnSpc>
        <a:spcBef>
          <a:spcPct val="20000"/>
        </a:spcBef>
        <a:spcAft>
          <a:spcPct val="0"/>
        </a:spcAft>
        <a:buChar char="»"/>
        <a:defRPr sz="20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lv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sz="1800" b="0" i="0" u="none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lvl="1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2pPr>
      <a:lvl3pPr marL="914400" lvl="2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3pPr>
      <a:lvl4pPr marL="1371600" lvl="3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4pPr>
      <a:lvl5pPr marL="1828800" lvl="4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5pPr>
      <a:lvl6pPr marL="2286000" lvl="5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6pPr>
      <a:lvl7pPr marL="2743200" lvl="6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7pPr>
      <a:lvl8pPr marL="3200400" lvl="7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8pPr>
      <a:lvl9pPr marL="3657600" lvl="8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None/>
        <a:defRPr b="0" i="0" u="none" kern="1200" baseline="0">
          <a:solidFill>
            <a:schemeClr val="tx1"/>
          </a:solidFill>
          <a:latin typeface="Arial" panose="020B0604020202020204" pitchFamily="34" charset="0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8" Type="http://schemas.openxmlformats.org/officeDocument/2006/relationships/oleObject" Target="../embeddings/oleObject5.bin"/><Relationship Id="rId7" Type="http://schemas.openxmlformats.org/officeDocument/2006/relationships/image" Target="../media/image3.wmf"/><Relationship Id="rId6" Type="http://schemas.openxmlformats.org/officeDocument/2006/relationships/oleObject" Target="../embeddings/oleObject4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.bin"/><Relationship Id="rId3" Type="http://schemas.openxmlformats.org/officeDocument/2006/relationships/image" Target="../media/image1.wmf"/><Relationship Id="rId25" Type="http://schemas.openxmlformats.org/officeDocument/2006/relationships/vmlDrawing" Target="../drawings/vmlDrawing1.vml"/><Relationship Id="rId24" Type="http://schemas.openxmlformats.org/officeDocument/2006/relationships/slideLayout" Target="../slideLayouts/slideLayout12.xml"/><Relationship Id="rId23" Type="http://schemas.openxmlformats.org/officeDocument/2006/relationships/image" Target="../media/image11.wmf"/><Relationship Id="rId22" Type="http://schemas.openxmlformats.org/officeDocument/2006/relationships/oleObject" Target="../embeddings/oleObject12.bin"/><Relationship Id="rId21" Type="http://schemas.openxmlformats.org/officeDocument/2006/relationships/image" Target="../media/image10.wmf"/><Relationship Id="rId20" Type="http://schemas.openxmlformats.org/officeDocument/2006/relationships/oleObject" Target="../embeddings/oleObject11.bin"/><Relationship Id="rId2" Type="http://schemas.openxmlformats.org/officeDocument/2006/relationships/oleObject" Target="../embeddings/oleObject2.bin"/><Relationship Id="rId19" Type="http://schemas.openxmlformats.org/officeDocument/2006/relationships/image" Target="../media/image9.wmf"/><Relationship Id="rId18" Type="http://schemas.openxmlformats.org/officeDocument/2006/relationships/oleObject" Target="../embeddings/oleObject10.bin"/><Relationship Id="rId17" Type="http://schemas.openxmlformats.org/officeDocument/2006/relationships/image" Target="../media/image8.wmf"/><Relationship Id="rId16" Type="http://schemas.openxmlformats.org/officeDocument/2006/relationships/oleObject" Target="../embeddings/oleObject9.bin"/><Relationship Id="rId15" Type="http://schemas.openxmlformats.org/officeDocument/2006/relationships/image" Target="../media/image7.wmf"/><Relationship Id="rId14" Type="http://schemas.openxmlformats.org/officeDocument/2006/relationships/oleObject" Target="../embeddings/oleObject8.bin"/><Relationship Id="rId13" Type="http://schemas.openxmlformats.org/officeDocument/2006/relationships/image" Target="../media/image6.wmf"/><Relationship Id="rId12" Type="http://schemas.openxmlformats.org/officeDocument/2006/relationships/oleObject" Target="../embeddings/oleObject7.bin"/><Relationship Id="rId11" Type="http://schemas.openxmlformats.org/officeDocument/2006/relationships/image" Target="../media/image5.wmf"/><Relationship Id="rId10" Type="http://schemas.openxmlformats.org/officeDocument/2006/relationships/oleObject" Target="../embeddings/oleObject6.bin"/><Relationship Id="rId1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8" Type="http://schemas.openxmlformats.org/officeDocument/2006/relationships/oleObject" Target="../embeddings/oleObject17.bin"/><Relationship Id="rId7" Type="http://schemas.openxmlformats.org/officeDocument/2006/relationships/image" Target="../media/image3.wmf"/><Relationship Id="rId6" Type="http://schemas.openxmlformats.org/officeDocument/2006/relationships/oleObject" Target="../embeddings/oleObject16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15.bin"/><Relationship Id="rId3" Type="http://schemas.openxmlformats.org/officeDocument/2006/relationships/image" Target="../media/image1.wmf"/><Relationship Id="rId25" Type="http://schemas.openxmlformats.org/officeDocument/2006/relationships/vmlDrawing" Target="../drawings/vmlDrawing2.vml"/><Relationship Id="rId24" Type="http://schemas.openxmlformats.org/officeDocument/2006/relationships/slideLayout" Target="../slideLayouts/slideLayout12.xml"/><Relationship Id="rId23" Type="http://schemas.openxmlformats.org/officeDocument/2006/relationships/image" Target="../media/image11.wmf"/><Relationship Id="rId22" Type="http://schemas.openxmlformats.org/officeDocument/2006/relationships/oleObject" Target="../embeddings/oleObject24.bin"/><Relationship Id="rId21" Type="http://schemas.openxmlformats.org/officeDocument/2006/relationships/image" Target="../media/image10.wmf"/><Relationship Id="rId20" Type="http://schemas.openxmlformats.org/officeDocument/2006/relationships/oleObject" Target="../embeddings/oleObject23.bin"/><Relationship Id="rId2" Type="http://schemas.openxmlformats.org/officeDocument/2006/relationships/oleObject" Target="../embeddings/oleObject14.bin"/><Relationship Id="rId19" Type="http://schemas.openxmlformats.org/officeDocument/2006/relationships/image" Target="../media/image9.wmf"/><Relationship Id="rId18" Type="http://schemas.openxmlformats.org/officeDocument/2006/relationships/oleObject" Target="../embeddings/oleObject22.bin"/><Relationship Id="rId17" Type="http://schemas.openxmlformats.org/officeDocument/2006/relationships/image" Target="../media/image8.wmf"/><Relationship Id="rId16" Type="http://schemas.openxmlformats.org/officeDocument/2006/relationships/oleObject" Target="../embeddings/oleObject21.bin"/><Relationship Id="rId15" Type="http://schemas.openxmlformats.org/officeDocument/2006/relationships/image" Target="../media/image7.wmf"/><Relationship Id="rId14" Type="http://schemas.openxmlformats.org/officeDocument/2006/relationships/oleObject" Target="../embeddings/oleObject20.bin"/><Relationship Id="rId13" Type="http://schemas.openxmlformats.org/officeDocument/2006/relationships/image" Target="../media/image6.wmf"/><Relationship Id="rId12" Type="http://schemas.openxmlformats.org/officeDocument/2006/relationships/oleObject" Target="../embeddings/oleObject19.bin"/><Relationship Id="rId11" Type="http://schemas.openxmlformats.org/officeDocument/2006/relationships/image" Target="../media/image5.wmf"/><Relationship Id="rId10" Type="http://schemas.openxmlformats.org/officeDocument/2006/relationships/oleObject" Target="../embeddings/oleObject18.bin"/><Relationship Id="rId1" Type="http://schemas.openxmlformats.org/officeDocument/2006/relationships/oleObject" Target="../embeddings/oleObject13.bin"/></Relationships>
</file>

<file path=ppt/slides/_rels/slide3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8" Type="http://schemas.openxmlformats.org/officeDocument/2006/relationships/oleObject" Target="../embeddings/oleObject29.bin"/><Relationship Id="rId7" Type="http://schemas.openxmlformats.org/officeDocument/2006/relationships/image" Target="../media/image3.wmf"/><Relationship Id="rId6" Type="http://schemas.openxmlformats.org/officeDocument/2006/relationships/oleObject" Target="../embeddings/oleObject28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27.bin"/><Relationship Id="rId3" Type="http://schemas.openxmlformats.org/officeDocument/2006/relationships/image" Target="../media/image1.wmf"/><Relationship Id="rId25" Type="http://schemas.openxmlformats.org/officeDocument/2006/relationships/vmlDrawing" Target="../drawings/vmlDrawing3.vml"/><Relationship Id="rId24" Type="http://schemas.openxmlformats.org/officeDocument/2006/relationships/slideLayout" Target="../slideLayouts/slideLayout12.xml"/><Relationship Id="rId23" Type="http://schemas.openxmlformats.org/officeDocument/2006/relationships/image" Target="../media/image11.wmf"/><Relationship Id="rId22" Type="http://schemas.openxmlformats.org/officeDocument/2006/relationships/oleObject" Target="../embeddings/oleObject36.bin"/><Relationship Id="rId21" Type="http://schemas.openxmlformats.org/officeDocument/2006/relationships/image" Target="../media/image10.wmf"/><Relationship Id="rId20" Type="http://schemas.openxmlformats.org/officeDocument/2006/relationships/oleObject" Target="../embeddings/oleObject35.bin"/><Relationship Id="rId2" Type="http://schemas.openxmlformats.org/officeDocument/2006/relationships/oleObject" Target="../embeddings/oleObject26.bin"/><Relationship Id="rId19" Type="http://schemas.openxmlformats.org/officeDocument/2006/relationships/image" Target="../media/image9.wmf"/><Relationship Id="rId18" Type="http://schemas.openxmlformats.org/officeDocument/2006/relationships/oleObject" Target="../embeddings/oleObject34.bin"/><Relationship Id="rId17" Type="http://schemas.openxmlformats.org/officeDocument/2006/relationships/image" Target="../media/image8.wmf"/><Relationship Id="rId16" Type="http://schemas.openxmlformats.org/officeDocument/2006/relationships/oleObject" Target="../embeddings/oleObject33.bin"/><Relationship Id="rId15" Type="http://schemas.openxmlformats.org/officeDocument/2006/relationships/image" Target="../media/image7.wmf"/><Relationship Id="rId14" Type="http://schemas.openxmlformats.org/officeDocument/2006/relationships/oleObject" Target="../embeddings/oleObject32.bin"/><Relationship Id="rId13" Type="http://schemas.openxmlformats.org/officeDocument/2006/relationships/image" Target="../media/image6.wmf"/><Relationship Id="rId12" Type="http://schemas.openxmlformats.org/officeDocument/2006/relationships/oleObject" Target="../embeddings/oleObject31.bin"/><Relationship Id="rId11" Type="http://schemas.openxmlformats.org/officeDocument/2006/relationships/image" Target="../media/image5.wmf"/><Relationship Id="rId10" Type="http://schemas.openxmlformats.org/officeDocument/2006/relationships/oleObject" Target="../embeddings/oleObject30.bin"/><Relationship Id="rId1" Type="http://schemas.openxmlformats.org/officeDocument/2006/relationships/oleObject" Target="../embeddings/oleObject25.bin"/></Relationships>
</file>

<file path=ppt/slides/_rels/slide4.xml.rels><?xml version="1.0" encoding="UTF-8" standalone="yes"?>
<Relationships xmlns="http://schemas.openxmlformats.org/package/2006/relationships"><Relationship Id="rId9" Type="http://schemas.openxmlformats.org/officeDocument/2006/relationships/image" Target="../media/image4.wmf"/><Relationship Id="rId8" Type="http://schemas.openxmlformats.org/officeDocument/2006/relationships/oleObject" Target="../embeddings/oleObject41.bin"/><Relationship Id="rId7" Type="http://schemas.openxmlformats.org/officeDocument/2006/relationships/image" Target="../media/image3.wmf"/><Relationship Id="rId6" Type="http://schemas.openxmlformats.org/officeDocument/2006/relationships/oleObject" Target="../embeddings/oleObject40.bin"/><Relationship Id="rId5" Type="http://schemas.openxmlformats.org/officeDocument/2006/relationships/image" Target="../media/image2.wmf"/><Relationship Id="rId4" Type="http://schemas.openxmlformats.org/officeDocument/2006/relationships/oleObject" Target="../embeddings/oleObject39.bin"/><Relationship Id="rId3" Type="http://schemas.openxmlformats.org/officeDocument/2006/relationships/image" Target="../media/image1.wmf"/><Relationship Id="rId25" Type="http://schemas.openxmlformats.org/officeDocument/2006/relationships/vmlDrawing" Target="../drawings/vmlDrawing4.vml"/><Relationship Id="rId24" Type="http://schemas.openxmlformats.org/officeDocument/2006/relationships/slideLayout" Target="../slideLayouts/slideLayout12.xml"/><Relationship Id="rId23" Type="http://schemas.openxmlformats.org/officeDocument/2006/relationships/image" Target="../media/image11.wmf"/><Relationship Id="rId22" Type="http://schemas.openxmlformats.org/officeDocument/2006/relationships/oleObject" Target="../embeddings/oleObject48.bin"/><Relationship Id="rId21" Type="http://schemas.openxmlformats.org/officeDocument/2006/relationships/image" Target="../media/image10.wmf"/><Relationship Id="rId20" Type="http://schemas.openxmlformats.org/officeDocument/2006/relationships/oleObject" Target="../embeddings/oleObject47.bin"/><Relationship Id="rId2" Type="http://schemas.openxmlformats.org/officeDocument/2006/relationships/oleObject" Target="../embeddings/oleObject38.bin"/><Relationship Id="rId19" Type="http://schemas.openxmlformats.org/officeDocument/2006/relationships/image" Target="../media/image9.wmf"/><Relationship Id="rId18" Type="http://schemas.openxmlformats.org/officeDocument/2006/relationships/oleObject" Target="../embeddings/oleObject46.bin"/><Relationship Id="rId17" Type="http://schemas.openxmlformats.org/officeDocument/2006/relationships/image" Target="../media/image8.wmf"/><Relationship Id="rId16" Type="http://schemas.openxmlformats.org/officeDocument/2006/relationships/oleObject" Target="../embeddings/oleObject45.bin"/><Relationship Id="rId15" Type="http://schemas.openxmlformats.org/officeDocument/2006/relationships/image" Target="../media/image7.wmf"/><Relationship Id="rId14" Type="http://schemas.openxmlformats.org/officeDocument/2006/relationships/oleObject" Target="../embeddings/oleObject44.bin"/><Relationship Id="rId13" Type="http://schemas.openxmlformats.org/officeDocument/2006/relationships/image" Target="../media/image6.wmf"/><Relationship Id="rId12" Type="http://schemas.openxmlformats.org/officeDocument/2006/relationships/oleObject" Target="../embeddings/oleObject43.bin"/><Relationship Id="rId11" Type="http://schemas.openxmlformats.org/officeDocument/2006/relationships/image" Target="../media/image5.wmf"/><Relationship Id="rId10" Type="http://schemas.openxmlformats.org/officeDocument/2006/relationships/oleObject" Target="../embeddings/oleObject42.bin"/><Relationship Id="rId1" Type="http://schemas.openxmlformats.org/officeDocument/2006/relationships/oleObject" Target="../embeddings/oleObject3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3145" name="Content Placeholder 3144"/>
          <p:cNvGraphicFramePr/>
          <p:nvPr>
            <p:ph sz="half" idx="1"/>
          </p:nvPr>
        </p:nvGraphicFramePr>
        <p:xfrm>
          <a:off x="2476500" y="3862388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" name="" r:id="rId1" imgW="0" imgH="0" progId="Equation.3">
                  <p:embed/>
                </p:oleObj>
              </mc:Choice>
              <mc:Fallback>
                <p:oleObj name="" r:id="rId1" imgW="0" imgH="0" progId="Equation.3">
                  <p:embed/>
                  <p:pic>
                    <p:nvPicPr>
                      <p:cNvPr id="0" name="Picture 7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2476500" y="3862388"/>
                        <a:ext cx="0" cy="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166" name="Group 3165"/>
          <p:cNvGrpSpPr/>
          <p:nvPr/>
        </p:nvGrpSpPr>
        <p:grpSpPr>
          <a:xfrm>
            <a:off x="250825" y="1052513"/>
            <a:ext cx="8642350" cy="5472112"/>
            <a:chOff x="158" y="119"/>
            <a:chExt cx="5444" cy="3991"/>
          </a:xfrm>
        </p:grpSpPr>
        <p:sp>
          <p:nvSpPr>
            <p:cNvPr id="3074" name="Rectangle 3073"/>
            <p:cNvSpPr/>
            <p:nvPr/>
          </p:nvSpPr>
          <p:spPr>
            <a:xfrm>
              <a:off x="159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</a:p>
          </p:txBody>
        </p:sp>
        <p:sp>
          <p:nvSpPr>
            <p:cNvPr id="3075" name="Rectangle 3074"/>
            <p:cNvSpPr/>
            <p:nvPr/>
          </p:nvSpPr>
          <p:spPr>
            <a:xfrm>
              <a:off x="2882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6" name="Rectangle 3075"/>
            <p:cNvSpPr/>
            <p:nvPr/>
          </p:nvSpPr>
          <p:spPr>
            <a:xfrm>
              <a:off x="15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7" name="Rectangle 3076"/>
            <p:cNvSpPr/>
            <p:nvPr/>
          </p:nvSpPr>
          <p:spPr>
            <a:xfrm>
              <a:off x="158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8" name="Rectangle 3077"/>
            <p:cNvSpPr/>
            <p:nvPr/>
          </p:nvSpPr>
          <p:spPr>
            <a:xfrm>
              <a:off x="158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79" name="Rectangle 3078"/>
            <p:cNvSpPr/>
            <p:nvPr/>
          </p:nvSpPr>
          <p:spPr>
            <a:xfrm>
              <a:off x="158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0" name="Rectangle 3079"/>
            <p:cNvSpPr/>
            <p:nvPr/>
          </p:nvSpPr>
          <p:spPr>
            <a:xfrm>
              <a:off x="158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1" name="Rectangle 3080"/>
            <p:cNvSpPr/>
            <p:nvPr/>
          </p:nvSpPr>
          <p:spPr>
            <a:xfrm>
              <a:off x="15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2" name="Rectangle 3081"/>
            <p:cNvSpPr/>
            <p:nvPr/>
          </p:nvSpPr>
          <p:spPr>
            <a:xfrm>
              <a:off x="1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3" name="Rectangle 3082"/>
            <p:cNvSpPr/>
            <p:nvPr/>
          </p:nvSpPr>
          <p:spPr>
            <a:xfrm>
              <a:off x="158" y="3384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4" name="Rectangle 3083"/>
            <p:cNvSpPr/>
            <p:nvPr/>
          </p:nvSpPr>
          <p:spPr>
            <a:xfrm>
              <a:off x="15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5" name="Rectangle 3084"/>
            <p:cNvSpPr/>
            <p:nvPr/>
          </p:nvSpPr>
          <p:spPr>
            <a:xfrm>
              <a:off x="1973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6" name="Rectangle 3085"/>
            <p:cNvSpPr/>
            <p:nvPr/>
          </p:nvSpPr>
          <p:spPr>
            <a:xfrm>
              <a:off x="378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7" name="Rectangle 3086"/>
            <p:cNvSpPr/>
            <p:nvPr/>
          </p:nvSpPr>
          <p:spPr>
            <a:xfrm>
              <a:off x="152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8" name="Rectangle 3087"/>
            <p:cNvSpPr/>
            <p:nvPr/>
          </p:nvSpPr>
          <p:spPr>
            <a:xfrm>
              <a:off x="288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89" name="Rectangle 3088"/>
            <p:cNvSpPr/>
            <p:nvPr/>
          </p:nvSpPr>
          <p:spPr>
            <a:xfrm>
              <a:off x="4242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0" name="Rectangle 3089"/>
            <p:cNvSpPr/>
            <p:nvPr/>
          </p:nvSpPr>
          <p:spPr>
            <a:xfrm>
              <a:off x="1247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1" name="Rectangle 3090"/>
            <p:cNvSpPr/>
            <p:nvPr/>
          </p:nvSpPr>
          <p:spPr>
            <a:xfrm>
              <a:off x="2336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2" name="Rectangle 3091"/>
            <p:cNvSpPr/>
            <p:nvPr/>
          </p:nvSpPr>
          <p:spPr>
            <a:xfrm>
              <a:off x="3425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3" name="Rectangle 3092"/>
            <p:cNvSpPr/>
            <p:nvPr/>
          </p:nvSpPr>
          <p:spPr>
            <a:xfrm>
              <a:off x="4514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4" name="Rectangle 3093"/>
            <p:cNvSpPr/>
            <p:nvPr/>
          </p:nvSpPr>
          <p:spPr>
            <a:xfrm>
              <a:off x="932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5" name="Rectangle 3094"/>
            <p:cNvSpPr/>
            <p:nvPr/>
          </p:nvSpPr>
          <p:spPr>
            <a:xfrm>
              <a:off x="1710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6" name="Rectangle 3095"/>
            <p:cNvSpPr/>
            <p:nvPr/>
          </p:nvSpPr>
          <p:spPr>
            <a:xfrm>
              <a:off x="248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7" name="Rectangle 3096"/>
            <p:cNvSpPr/>
            <p:nvPr/>
          </p:nvSpPr>
          <p:spPr>
            <a:xfrm>
              <a:off x="3261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8" name="Rectangle 3097"/>
            <p:cNvSpPr/>
            <p:nvPr/>
          </p:nvSpPr>
          <p:spPr>
            <a:xfrm>
              <a:off x="404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099" name="Rectangle 3098"/>
            <p:cNvSpPr/>
            <p:nvPr/>
          </p:nvSpPr>
          <p:spPr>
            <a:xfrm>
              <a:off x="4824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0" name="Rectangle 3099"/>
            <p:cNvSpPr/>
            <p:nvPr/>
          </p:nvSpPr>
          <p:spPr>
            <a:xfrm>
              <a:off x="83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1" name="Rectangle 3100"/>
            <p:cNvSpPr/>
            <p:nvPr/>
          </p:nvSpPr>
          <p:spPr>
            <a:xfrm>
              <a:off x="151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2" name="Rectangle 3101"/>
            <p:cNvSpPr/>
            <p:nvPr/>
          </p:nvSpPr>
          <p:spPr>
            <a:xfrm>
              <a:off x="220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3" name="Rectangle 3102"/>
            <p:cNvSpPr/>
            <p:nvPr/>
          </p:nvSpPr>
          <p:spPr>
            <a:xfrm>
              <a:off x="288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4" name="Rectangle 3103"/>
            <p:cNvSpPr/>
            <p:nvPr/>
          </p:nvSpPr>
          <p:spPr>
            <a:xfrm>
              <a:off x="356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5" name="Rectangle 3104"/>
            <p:cNvSpPr/>
            <p:nvPr/>
          </p:nvSpPr>
          <p:spPr>
            <a:xfrm>
              <a:off x="424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6" name="Rectangle 3105"/>
            <p:cNvSpPr/>
            <p:nvPr/>
          </p:nvSpPr>
          <p:spPr>
            <a:xfrm>
              <a:off x="4922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7" name="Rectangle 3106"/>
            <p:cNvSpPr/>
            <p:nvPr/>
          </p:nvSpPr>
          <p:spPr>
            <a:xfrm>
              <a:off x="769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8" name="Rectangle 3107"/>
            <p:cNvSpPr/>
            <p:nvPr/>
          </p:nvSpPr>
          <p:spPr>
            <a:xfrm>
              <a:off x="136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09" name="Rectangle 3108"/>
            <p:cNvSpPr/>
            <p:nvPr/>
          </p:nvSpPr>
          <p:spPr>
            <a:xfrm>
              <a:off x="197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0" name="Rectangle 3109"/>
            <p:cNvSpPr/>
            <p:nvPr/>
          </p:nvSpPr>
          <p:spPr>
            <a:xfrm>
              <a:off x="2584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1" name="Rectangle 3110"/>
            <p:cNvSpPr/>
            <p:nvPr/>
          </p:nvSpPr>
          <p:spPr>
            <a:xfrm>
              <a:off x="318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2" name="Rectangle 3111"/>
            <p:cNvSpPr/>
            <p:nvPr/>
          </p:nvSpPr>
          <p:spPr>
            <a:xfrm>
              <a:off x="378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3" name="Rectangle 3112"/>
            <p:cNvSpPr/>
            <p:nvPr/>
          </p:nvSpPr>
          <p:spPr>
            <a:xfrm>
              <a:off x="439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4" name="Rectangle 3113"/>
            <p:cNvSpPr/>
            <p:nvPr/>
          </p:nvSpPr>
          <p:spPr>
            <a:xfrm>
              <a:off x="499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5" name="Rectangle 3114"/>
            <p:cNvSpPr/>
            <p:nvPr/>
          </p:nvSpPr>
          <p:spPr>
            <a:xfrm>
              <a:off x="70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6" name="Rectangle 3115"/>
            <p:cNvSpPr/>
            <p:nvPr/>
          </p:nvSpPr>
          <p:spPr>
            <a:xfrm>
              <a:off x="1247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7" name="Rectangle 3116"/>
            <p:cNvSpPr/>
            <p:nvPr/>
          </p:nvSpPr>
          <p:spPr>
            <a:xfrm>
              <a:off x="1792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8" name="Rectangle 3117"/>
            <p:cNvSpPr/>
            <p:nvPr/>
          </p:nvSpPr>
          <p:spPr>
            <a:xfrm>
              <a:off x="2335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19" name="Rectangle 3118"/>
            <p:cNvSpPr/>
            <p:nvPr/>
          </p:nvSpPr>
          <p:spPr>
            <a:xfrm>
              <a:off x="2880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0" name="Rectangle 3119"/>
            <p:cNvSpPr/>
            <p:nvPr/>
          </p:nvSpPr>
          <p:spPr>
            <a:xfrm>
              <a:off x="3424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1" name="Rectangle 3120"/>
            <p:cNvSpPr/>
            <p:nvPr/>
          </p:nvSpPr>
          <p:spPr>
            <a:xfrm>
              <a:off x="3969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2" name="Rectangle 3121"/>
            <p:cNvSpPr/>
            <p:nvPr/>
          </p:nvSpPr>
          <p:spPr>
            <a:xfrm>
              <a:off x="451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3" name="Rectangle 3122"/>
            <p:cNvSpPr/>
            <p:nvPr/>
          </p:nvSpPr>
          <p:spPr>
            <a:xfrm>
              <a:off x="50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4" name="Rectangle 3123"/>
            <p:cNvSpPr/>
            <p:nvPr/>
          </p:nvSpPr>
          <p:spPr>
            <a:xfrm>
              <a:off x="648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5" name="Rectangle 3124"/>
            <p:cNvSpPr/>
            <p:nvPr/>
          </p:nvSpPr>
          <p:spPr>
            <a:xfrm>
              <a:off x="1143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6" name="Rectangle 3125"/>
            <p:cNvSpPr/>
            <p:nvPr/>
          </p:nvSpPr>
          <p:spPr>
            <a:xfrm>
              <a:off x="1642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7" name="Rectangle 3126"/>
            <p:cNvSpPr/>
            <p:nvPr/>
          </p:nvSpPr>
          <p:spPr>
            <a:xfrm>
              <a:off x="2127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8" name="Rectangle 3127"/>
            <p:cNvSpPr/>
            <p:nvPr/>
          </p:nvSpPr>
          <p:spPr>
            <a:xfrm>
              <a:off x="2617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29" name="Rectangle 3128"/>
            <p:cNvSpPr/>
            <p:nvPr/>
          </p:nvSpPr>
          <p:spPr>
            <a:xfrm>
              <a:off x="3112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0" name="Rectangle 3129"/>
            <p:cNvSpPr/>
            <p:nvPr/>
          </p:nvSpPr>
          <p:spPr>
            <a:xfrm>
              <a:off x="3611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1" name="Rectangle 3130"/>
            <p:cNvSpPr/>
            <p:nvPr/>
          </p:nvSpPr>
          <p:spPr>
            <a:xfrm>
              <a:off x="4114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2" name="Rectangle 3131"/>
            <p:cNvSpPr/>
            <p:nvPr/>
          </p:nvSpPr>
          <p:spPr>
            <a:xfrm>
              <a:off x="4609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3" name="Rectangle 3132"/>
            <p:cNvSpPr/>
            <p:nvPr/>
          </p:nvSpPr>
          <p:spPr>
            <a:xfrm>
              <a:off x="5108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4" name="Rectangle 3133"/>
            <p:cNvSpPr/>
            <p:nvPr/>
          </p:nvSpPr>
          <p:spPr>
            <a:xfrm>
              <a:off x="613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5" name="Rectangle 3134"/>
            <p:cNvSpPr/>
            <p:nvPr/>
          </p:nvSpPr>
          <p:spPr>
            <a:xfrm>
              <a:off x="106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6" name="Rectangle 3135"/>
            <p:cNvSpPr/>
            <p:nvPr/>
          </p:nvSpPr>
          <p:spPr>
            <a:xfrm>
              <a:off x="151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7" name="Rectangle 3136"/>
            <p:cNvSpPr/>
            <p:nvPr/>
          </p:nvSpPr>
          <p:spPr>
            <a:xfrm>
              <a:off x="1974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8" name="Rectangle 3137"/>
            <p:cNvSpPr/>
            <p:nvPr/>
          </p:nvSpPr>
          <p:spPr>
            <a:xfrm>
              <a:off x="2427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39" name="Rectangle 3138"/>
            <p:cNvSpPr/>
            <p:nvPr/>
          </p:nvSpPr>
          <p:spPr>
            <a:xfrm>
              <a:off x="2880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0" name="Rectangle 3139"/>
            <p:cNvSpPr/>
            <p:nvPr/>
          </p:nvSpPr>
          <p:spPr>
            <a:xfrm>
              <a:off x="3335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1" name="Rectangle 3140"/>
            <p:cNvSpPr/>
            <p:nvPr/>
          </p:nvSpPr>
          <p:spPr>
            <a:xfrm>
              <a:off x="378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2" name="Rectangle 3141"/>
            <p:cNvSpPr/>
            <p:nvPr/>
          </p:nvSpPr>
          <p:spPr>
            <a:xfrm>
              <a:off x="4241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3" name="Rectangle 3142"/>
            <p:cNvSpPr/>
            <p:nvPr/>
          </p:nvSpPr>
          <p:spPr>
            <a:xfrm>
              <a:off x="469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44" name="Rectangle 3143"/>
            <p:cNvSpPr/>
            <p:nvPr/>
          </p:nvSpPr>
          <p:spPr>
            <a:xfrm>
              <a:off x="514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3146" name="Content Placeholder 3145"/>
            <p:cNvGraphicFramePr/>
            <p:nvPr>
              <p:ph sz="quarter" idx="2"/>
            </p:nvPr>
          </p:nvGraphicFramePr>
          <p:xfrm>
            <a:off x="1423" y="164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7" name="" r:id="rId2" imgW="152400" imgH="393065" progId="Equation.3">
                    <p:embed/>
                  </p:oleObj>
                </mc:Choice>
                <mc:Fallback>
                  <p:oleObj name="" r:id="rId2" imgW="152400" imgH="393065" progId="Equation.3">
                    <p:embed/>
                    <p:pic>
                      <p:nvPicPr>
                        <p:cNvPr id="0" name="Picture 6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23" y="164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47" name="Text Box 3146"/>
            <p:cNvSpPr txBox="1"/>
            <p:nvPr/>
          </p:nvSpPr>
          <p:spPr>
            <a:xfrm>
              <a:off x="962" y="176"/>
              <a:ext cx="116" cy="267"/>
            </a:xfrm>
            <a:prstGeom prst="rect">
              <a:avLst/>
            </a:prstGeom>
            <a:solidFill>
              <a:srgbClr val="FFFFCC"/>
            </a:solidFill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sp>
          <p:nvSpPr>
            <p:cNvPr id="3148" name="Text Box 3147"/>
            <p:cNvSpPr txBox="1"/>
            <p:nvPr/>
          </p:nvSpPr>
          <p:spPr>
            <a:xfrm>
              <a:off x="1325" y="131"/>
              <a:ext cx="116" cy="26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sp>
          <p:nvSpPr>
            <p:cNvPr id="3149" name="Text Box 3148"/>
            <p:cNvSpPr txBox="1"/>
            <p:nvPr/>
          </p:nvSpPr>
          <p:spPr>
            <a:xfrm>
              <a:off x="1688" y="221"/>
              <a:ext cx="116" cy="26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graphicFrame>
          <p:nvGraphicFramePr>
            <p:cNvPr id="3150" name="Object 3149"/>
            <p:cNvGraphicFramePr/>
            <p:nvPr/>
          </p:nvGraphicFramePr>
          <p:xfrm>
            <a:off x="1019" y="527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6" name="" r:id="rId4" imgW="139700" imgH="393700" progId="Equation.3">
                    <p:embed/>
                  </p:oleObj>
                </mc:Choice>
                <mc:Fallback>
                  <p:oleObj name="" r:id="rId4" imgW="139700" imgH="393700" progId="Equation.3">
                    <p:embed/>
                    <p:pic>
                      <p:nvPicPr>
                        <p:cNvPr id="0" name="Picture 5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9" y="527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51" name="Object 3150"/>
            <p:cNvGraphicFramePr/>
            <p:nvPr/>
          </p:nvGraphicFramePr>
          <p:xfrm>
            <a:off x="433" y="2341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4" name="" r:id="rId6" imgW="139700" imgH="393700" progId="Equation.3">
                    <p:embed/>
                  </p:oleObj>
                </mc:Choice>
                <mc:Fallback>
                  <p:oleObj name="" r:id="rId6" imgW="139700" imgH="393700" progId="Equation.3">
                    <p:embed/>
                    <p:pic>
                      <p:nvPicPr>
                        <p:cNvPr id="0" name="Picture 3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3" y="2341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52" name="Object 3151"/>
            <p:cNvGraphicFramePr/>
            <p:nvPr/>
          </p:nvGraphicFramePr>
          <p:xfrm>
            <a:off x="705" y="1252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5" name="" r:id="rId8" imgW="139700" imgH="393700" progId="Equation.3">
                    <p:embed/>
                  </p:oleObj>
                </mc:Choice>
                <mc:Fallback>
                  <p:oleObj name="" r:id="rId8" imgW="139700" imgH="393700" progId="Equation.3">
                    <p:embed/>
                    <p:pic>
                      <p:nvPicPr>
                        <p:cNvPr id="0" name="Picture 4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5" y="1252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53" name="Object 3152"/>
            <p:cNvGraphicFramePr/>
            <p:nvPr/>
          </p:nvGraphicFramePr>
          <p:xfrm>
            <a:off x="520" y="197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2" name="" r:id="rId10" imgW="152400" imgH="393065" progId="Equation.3">
                    <p:embed/>
                  </p:oleObj>
                </mc:Choice>
                <mc:Fallback>
                  <p:oleObj name="" r:id="rId10" imgW="152400" imgH="393065" progId="Equation.3">
                    <p:embed/>
                    <p:pic>
                      <p:nvPicPr>
                        <p:cNvPr id="0" name="Picture 1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0" y="197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54" name="Object 3153"/>
            <p:cNvGraphicFramePr/>
            <p:nvPr/>
          </p:nvGraphicFramePr>
          <p:xfrm>
            <a:off x="789" y="88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" name="" r:id="rId12" imgW="152400" imgH="393065" progId="Equation.3">
                    <p:embed/>
                  </p:oleObj>
                </mc:Choice>
                <mc:Fallback>
                  <p:oleObj name="" r:id="rId12" imgW="152400" imgH="393065" progId="Equation.3">
                    <p:embed/>
                    <p:pic>
                      <p:nvPicPr>
                        <p:cNvPr id="0" name="Picture 2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89" y="88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3155" name="Rectangle 3154"/>
            <p:cNvSpPr/>
            <p:nvPr/>
          </p:nvSpPr>
          <p:spPr>
            <a:xfrm>
              <a:off x="159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56" name="Rectangle 3155"/>
            <p:cNvSpPr/>
            <p:nvPr/>
          </p:nvSpPr>
          <p:spPr>
            <a:xfrm>
              <a:off x="1066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57" name="Rectangle 3156"/>
            <p:cNvSpPr/>
            <p:nvPr/>
          </p:nvSpPr>
          <p:spPr>
            <a:xfrm>
              <a:off x="1973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58" name="Rectangle 3157"/>
            <p:cNvSpPr/>
            <p:nvPr/>
          </p:nvSpPr>
          <p:spPr>
            <a:xfrm>
              <a:off x="2880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59" name="Rectangle 3158"/>
            <p:cNvSpPr/>
            <p:nvPr/>
          </p:nvSpPr>
          <p:spPr>
            <a:xfrm>
              <a:off x="3787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3160" name="Rectangle 3159"/>
            <p:cNvSpPr/>
            <p:nvPr/>
          </p:nvSpPr>
          <p:spPr>
            <a:xfrm>
              <a:off x="4695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3161" name="Object 3160"/>
            <p:cNvGraphicFramePr/>
            <p:nvPr/>
          </p:nvGraphicFramePr>
          <p:xfrm>
            <a:off x="561" y="1616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9" name="" r:id="rId14" imgW="152400" imgH="393065" progId="Equation.3">
                    <p:embed/>
                  </p:oleObj>
                </mc:Choice>
                <mc:Fallback>
                  <p:oleObj name="" r:id="rId14" imgW="152400" imgH="393065" progId="Equation.3">
                    <p:embed/>
                    <p:pic>
                      <p:nvPicPr>
                        <p:cNvPr id="0" name="Picture 8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61" y="1616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62" name="Object 3161"/>
            <p:cNvGraphicFramePr/>
            <p:nvPr/>
          </p:nvGraphicFramePr>
          <p:xfrm>
            <a:off x="365" y="3066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0" name="" r:id="rId16" imgW="203200" imgH="393065" progId="Equation.3">
                    <p:embed/>
                  </p:oleObj>
                </mc:Choice>
                <mc:Fallback>
                  <p:oleObj name="" r:id="rId16" imgW="203200" imgH="393065" progId="Equation.3">
                    <p:embed/>
                    <p:pic>
                      <p:nvPicPr>
                        <p:cNvPr id="0" name="Picture 9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5" y="3066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63" name="Object 3162"/>
            <p:cNvGraphicFramePr/>
            <p:nvPr/>
          </p:nvGraphicFramePr>
          <p:xfrm>
            <a:off x="431" y="2704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1" name="" r:id="rId18" imgW="139700" imgH="393700" progId="Equation.3">
                    <p:embed/>
                  </p:oleObj>
                </mc:Choice>
                <mc:Fallback>
                  <p:oleObj name="" r:id="rId18" imgW="139700" imgH="393700" progId="Equation.3">
                    <p:embed/>
                    <p:pic>
                      <p:nvPicPr>
                        <p:cNvPr id="0" name="Picture 10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31" y="2704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64" name="Object 3163"/>
            <p:cNvGraphicFramePr/>
            <p:nvPr/>
          </p:nvGraphicFramePr>
          <p:xfrm>
            <a:off x="320" y="3792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2" name="" r:id="rId20" imgW="203200" imgH="393065" progId="Equation.3">
                    <p:embed/>
                  </p:oleObj>
                </mc:Choice>
                <mc:Fallback>
                  <p:oleObj name="" r:id="rId20" imgW="203200" imgH="393065" progId="Equation.3">
                    <p:embed/>
                    <p:pic>
                      <p:nvPicPr>
                        <p:cNvPr id="0" name="Picture 11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20" y="3792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3165" name="Object 3164"/>
            <p:cNvGraphicFramePr/>
            <p:nvPr/>
          </p:nvGraphicFramePr>
          <p:xfrm>
            <a:off x="369" y="3430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13" name="" r:id="rId22" imgW="190500" imgH="393700" progId="Equation.3">
                    <p:embed/>
                  </p:oleObj>
                </mc:Choice>
                <mc:Fallback>
                  <p:oleObj name="" r:id="rId22" imgW="190500" imgH="393700" progId="Equation.3">
                    <p:embed/>
                    <p:pic>
                      <p:nvPicPr>
                        <p:cNvPr id="0" name="Picture 12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69" y="3430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3167" name="Text Box 3166"/>
          <p:cNvSpPr txBox="1"/>
          <p:nvPr/>
        </p:nvSpPr>
        <p:spPr>
          <a:xfrm>
            <a:off x="250825" y="188913"/>
            <a:ext cx="8642350" cy="679450"/>
          </a:xfrm>
          <a:prstGeom prst="rect">
            <a:avLst/>
          </a:prstGeom>
          <a:solidFill>
            <a:schemeClr val="accent1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sz="3600" b="1"/>
              <a:t>£24</a:t>
            </a:r>
            <a:endParaRPr sz="3600" b="1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4098" name="Content Placeholder 4097"/>
          <p:cNvGraphicFramePr/>
          <p:nvPr>
            <p:ph sz="half" idx="1"/>
          </p:nvPr>
        </p:nvGraphicFramePr>
        <p:xfrm>
          <a:off x="2476500" y="3862388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" r:id="rId1" imgW="0" imgH="0" progId="Equation.3">
                  <p:embed/>
                </p:oleObj>
              </mc:Choice>
              <mc:Fallback>
                <p:oleObj name="" r:id="rId1" imgW="0" imgH="0" progId="Equation.3">
                  <p:embed/>
                  <p:pic>
                    <p:nvPicPr>
                      <p:cNvPr id="0" name="Picture 3087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2476500" y="3862388"/>
                        <a:ext cx="0" cy="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4099" name="Group 4098"/>
          <p:cNvGrpSpPr/>
          <p:nvPr/>
        </p:nvGrpSpPr>
        <p:grpSpPr>
          <a:xfrm>
            <a:off x="250825" y="1052513"/>
            <a:ext cx="8642350" cy="5472112"/>
            <a:chOff x="158" y="119"/>
            <a:chExt cx="5444" cy="3991"/>
          </a:xfrm>
        </p:grpSpPr>
        <p:sp>
          <p:nvSpPr>
            <p:cNvPr id="4100" name="Rectangle 4099"/>
            <p:cNvSpPr/>
            <p:nvPr/>
          </p:nvSpPr>
          <p:spPr>
            <a:xfrm>
              <a:off x="159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</a:p>
          </p:txBody>
        </p:sp>
        <p:sp>
          <p:nvSpPr>
            <p:cNvPr id="4101" name="Rectangle 4100"/>
            <p:cNvSpPr/>
            <p:nvPr/>
          </p:nvSpPr>
          <p:spPr>
            <a:xfrm>
              <a:off x="2882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2" name="Rectangle 4101"/>
            <p:cNvSpPr/>
            <p:nvPr/>
          </p:nvSpPr>
          <p:spPr>
            <a:xfrm>
              <a:off x="15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3" name="Rectangle 4102"/>
            <p:cNvSpPr/>
            <p:nvPr/>
          </p:nvSpPr>
          <p:spPr>
            <a:xfrm>
              <a:off x="158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4" name="Rectangle 4103"/>
            <p:cNvSpPr/>
            <p:nvPr/>
          </p:nvSpPr>
          <p:spPr>
            <a:xfrm>
              <a:off x="158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5" name="Rectangle 4104"/>
            <p:cNvSpPr/>
            <p:nvPr/>
          </p:nvSpPr>
          <p:spPr>
            <a:xfrm>
              <a:off x="158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6" name="Rectangle 4105"/>
            <p:cNvSpPr/>
            <p:nvPr/>
          </p:nvSpPr>
          <p:spPr>
            <a:xfrm>
              <a:off x="158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7" name="Rectangle 4106"/>
            <p:cNvSpPr/>
            <p:nvPr/>
          </p:nvSpPr>
          <p:spPr>
            <a:xfrm>
              <a:off x="15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8" name="Rectangle 4107"/>
            <p:cNvSpPr/>
            <p:nvPr/>
          </p:nvSpPr>
          <p:spPr>
            <a:xfrm>
              <a:off x="1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09" name="Rectangle 4108"/>
            <p:cNvSpPr/>
            <p:nvPr/>
          </p:nvSpPr>
          <p:spPr>
            <a:xfrm>
              <a:off x="158" y="3384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0" name="Rectangle 4109"/>
            <p:cNvSpPr/>
            <p:nvPr/>
          </p:nvSpPr>
          <p:spPr>
            <a:xfrm>
              <a:off x="15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1" name="Rectangle 4110"/>
            <p:cNvSpPr/>
            <p:nvPr/>
          </p:nvSpPr>
          <p:spPr>
            <a:xfrm>
              <a:off x="1973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2" name="Rectangle 4111"/>
            <p:cNvSpPr/>
            <p:nvPr/>
          </p:nvSpPr>
          <p:spPr>
            <a:xfrm>
              <a:off x="378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3" name="Rectangle 4112"/>
            <p:cNvSpPr/>
            <p:nvPr/>
          </p:nvSpPr>
          <p:spPr>
            <a:xfrm>
              <a:off x="152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4" name="Rectangle 4113"/>
            <p:cNvSpPr/>
            <p:nvPr/>
          </p:nvSpPr>
          <p:spPr>
            <a:xfrm>
              <a:off x="288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5" name="Rectangle 4114"/>
            <p:cNvSpPr/>
            <p:nvPr/>
          </p:nvSpPr>
          <p:spPr>
            <a:xfrm>
              <a:off x="4242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6" name="Rectangle 4115"/>
            <p:cNvSpPr/>
            <p:nvPr/>
          </p:nvSpPr>
          <p:spPr>
            <a:xfrm>
              <a:off x="1247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7" name="Rectangle 4116"/>
            <p:cNvSpPr/>
            <p:nvPr/>
          </p:nvSpPr>
          <p:spPr>
            <a:xfrm>
              <a:off x="2336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8" name="Rectangle 4117"/>
            <p:cNvSpPr/>
            <p:nvPr/>
          </p:nvSpPr>
          <p:spPr>
            <a:xfrm>
              <a:off x="3425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19" name="Rectangle 4118"/>
            <p:cNvSpPr/>
            <p:nvPr/>
          </p:nvSpPr>
          <p:spPr>
            <a:xfrm>
              <a:off x="4514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0" name="Rectangle 4119"/>
            <p:cNvSpPr/>
            <p:nvPr/>
          </p:nvSpPr>
          <p:spPr>
            <a:xfrm>
              <a:off x="932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1" name="Rectangle 4120"/>
            <p:cNvSpPr/>
            <p:nvPr/>
          </p:nvSpPr>
          <p:spPr>
            <a:xfrm>
              <a:off x="1710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2" name="Rectangle 4121"/>
            <p:cNvSpPr/>
            <p:nvPr/>
          </p:nvSpPr>
          <p:spPr>
            <a:xfrm>
              <a:off x="248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3" name="Rectangle 4122"/>
            <p:cNvSpPr/>
            <p:nvPr/>
          </p:nvSpPr>
          <p:spPr>
            <a:xfrm>
              <a:off x="3261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4" name="Rectangle 4123"/>
            <p:cNvSpPr/>
            <p:nvPr/>
          </p:nvSpPr>
          <p:spPr>
            <a:xfrm>
              <a:off x="404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5" name="Rectangle 4124"/>
            <p:cNvSpPr/>
            <p:nvPr/>
          </p:nvSpPr>
          <p:spPr>
            <a:xfrm>
              <a:off x="4824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6" name="Rectangle 4125"/>
            <p:cNvSpPr/>
            <p:nvPr/>
          </p:nvSpPr>
          <p:spPr>
            <a:xfrm>
              <a:off x="83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7" name="Rectangle 4126"/>
            <p:cNvSpPr/>
            <p:nvPr/>
          </p:nvSpPr>
          <p:spPr>
            <a:xfrm>
              <a:off x="151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8" name="Rectangle 4127"/>
            <p:cNvSpPr/>
            <p:nvPr/>
          </p:nvSpPr>
          <p:spPr>
            <a:xfrm>
              <a:off x="220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29" name="Rectangle 4128"/>
            <p:cNvSpPr/>
            <p:nvPr/>
          </p:nvSpPr>
          <p:spPr>
            <a:xfrm>
              <a:off x="288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0" name="Rectangle 4129"/>
            <p:cNvSpPr/>
            <p:nvPr/>
          </p:nvSpPr>
          <p:spPr>
            <a:xfrm>
              <a:off x="356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1" name="Rectangle 4130"/>
            <p:cNvSpPr/>
            <p:nvPr/>
          </p:nvSpPr>
          <p:spPr>
            <a:xfrm>
              <a:off x="424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2" name="Rectangle 4131"/>
            <p:cNvSpPr/>
            <p:nvPr/>
          </p:nvSpPr>
          <p:spPr>
            <a:xfrm>
              <a:off x="4922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3" name="Rectangle 4132"/>
            <p:cNvSpPr/>
            <p:nvPr/>
          </p:nvSpPr>
          <p:spPr>
            <a:xfrm>
              <a:off x="769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4" name="Rectangle 4133"/>
            <p:cNvSpPr/>
            <p:nvPr/>
          </p:nvSpPr>
          <p:spPr>
            <a:xfrm>
              <a:off x="136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5" name="Rectangle 4134"/>
            <p:cNvSpPr/>
            <p:nvPr/>
          </p:nvSpPr>
          <p:spPr>
            <a:xfrm>
              <a:off x="197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6" name="Rectangle 4135"/>
            <p:cNvSpPr/>
            <p:nvPr/>
          </p:nvSpPr>
          <p:spPr>
            <a:xfrm>
              <a:off x="2584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7" name="Rectangle 4136"/>
            <p:cNvSpPr/>
            <p:nvPr/>
          </p:nvSpPr>
          <p:spPr>
            <a:xfrm>
              <a:off x="318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8" name="Rectangle 4137"/>
            <p:cNvSpPr/>
            <p:nvPr/>
          </p:nvSpPr>
          <p:spPr>
            <a:xfrm>
              <a:off x="378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39" name="Rectangle 4138"/>
            <p:cNvSpPr/>
            <p:nvPr/>
          </p:nvSpPr>
          <p:spPr>
            <a:xfrm>
              <a:off x="439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0" name="Rectangle 4139"/>
            <p:cNvSpPr/>
            <p:nvPr/>
          </p:nvSpPr>
          <p:spPr>
            <a:xfrm>
              <a:off x="499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1" name="Rectangle 4140"/>
            <p:cNvSpPr/>
            <p:nvPr/>
          </p:nvSpPr>
          <p:spPr>
            <a:xfrm>
              <a:off x="70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2" name="Rectangle 4141"/>
            <p:cNvSpPr/>
            <p:nvPr/>
          </p:nvSpPr>
          <p:spPr>
            <a:xfrm>
              <a:off x="1247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3" name="Rectangle 4142"/>
            <p:cNvSpPr/>
            <p:nvPr/>
          </p:nvSpPr>
          <p:spPr>
            <a:xfrm>
              <a:off x="1792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4" name="Rectangle 4143"/>
            <p:cNvSpPr/>
            <p:nvPr/>
          </p:nvSpPr>
          <p:spPr>
            <a:xfrm>
              <a:off x="2335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5" name="Rectangle 4144"/>
            <p:cNvSpPr/>
            <p:nvPr/>
          </p:nvSpPr>
          <p:spPr>
            <a:xfrm>
              <a:off x="2880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6" name="Rectangle 4145"/>
            <p:cNvSpPr/>
            <p:nvPr/>
          </p:nvSpPr>
          <p:spPr>
            <a:xfrm>
              <a:off x="3424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7" name="Rectangle 4146"/>
            <p:cNvSpPr/>
            <p:nvPr/>
          </p:nvSpPr>
          <p:spPr>
            <a:xfrm>
              <a:off x="3969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8" name="Rectangle 4147"/>
            <p:cNvSpPr/>
            <p:nvPr/>
          </p:nvSpPr>
          <p:spPr>
            <a:xfrm>
              <a:off x="451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49" name="Rectangle 4148"/>
            <p:cNvSpPr/>
            <p:nvPr/>
          </p:nvSpPr>
          <p:spPr>
            <a:xfrm>
              <a:off x="50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0" name="Rectangle 4149"/>
            <p:cNvSpPr/>
            <p:nvPr/>
          </p:nvSpPr>
          <p:spPr>
            <a:xfrm>
              <a:off x="648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1" name="Rectangle 4150"/>
            <p:cNvSpPr/>
            <p:nvPr/>
          </p:nvSpPr>
          <p:spPr>
            <a:xfrm>
              <a:off x="1143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2" name="Rectangle 4151"/>
            <p:cNvSpPr/>
            <p:nvPr/>
          </p:nvSpPr>
          <p:spPr>
            <a:xfrm>
              <a:off x="1642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3" name="Rectangle 4152"/>
            <p:cNvSpPr/>
            <p:nvPr/>
          </p:nvSpPr>
          <p:spPr>
            <a:xfrm>
              <a:off x="2127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4" name="Rectangle 4153"/>
            <p:cNvSpPr/>
            <p:nvPr/>
          </p:nvSpPr>
          <p:spPr>
            <a:xfrm>
              <a:off x="2617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5" name="Rectangle 4154"/>
            <p:cNvSpPr/>
            <p:nvPr/>
          </p:nvSpPr>
          <p:spPr>
            <a:xfrm>
              <a:off x="3112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6" name="Rectangle 4155"/>
            <p:cNvSpPr/>
            <p:nvPr/>
          </p:nvSpPr>
          <p:spPr>
            <a:xfrm>
              <a:off x="3611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7" name="Rectangle 4156"/>
            <p:cNvSpPr/>
            <p:nvPr/>
          </p:nvSpPr>
          <p:spPr>
            <a:xfrm>
              <a:off x="4114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8" name="Rectangle 4157"/>
            <p:cNvSpPr/>
            <p:nvPr/>
          </p:nvSpPr>
          <p:spPr>
            <a:xfrm>
              <a:off x="4609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59" name="Rectangle 4158"/>
            <p:cNvSpPr/>
            <p:nvPr/>
          </p:nvSpPr>
          <p:spPr>
            <a:xfrm>
              <a:off x="5108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0" name="Rectangle 4159"/>
            <p:cNvSpPr/>
            <p:nvPr/>
          </p:nvSpPr>
          <p:spPr>
            <a:xfrm>
              <a:off x="613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1" name="Rectangle 4160"/>
            <p:cNvSpPr/>
            <p:nvPr/>
          </p:nvSpPr>
          <p:spPr>
            <a:xfrm>
              <a:off x="106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2" name="Rectangle 4161"/>
            <p:cNvSpPr/>
            <p:nvPr/>
          </p:nvSpPr>
          <p:spPr>
            <a:xfrm>
              <a:off x="151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3" name="Rectangle 4162"/>
            <p:cNvSpPr/>
            <p:nvPr/>
          </p:nvSpPr>
          <p:spPr>
            <a:xfrm>
              <a:off x="1974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4" name="Rectangle 4163"/>
            <p:cNvSpPr/>
            <p:nvPr/>
          </p:nvSpPr>
          <p:spPr>
            <a:xfrm>
              <a:off x="2427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5" name="Rectangle 4164"/>
            <p:cNvSpPr/>
            <p:nvPr/>
          </p:nvSpPr>
          <p:spPr>
            <a:xfrm>
              <a:off x="2880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6" name="Rectangle 4165"/>
            <p:cNvSpPr/>
            <p:nvPr/>
          </p:nvSpPr>
          <p:spPr>
            <a:xfrm>
              <a:off x="3335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7" name="Rectangle 4166"/>
            <p:cNvSpPr/>
            <p:nvPr/>
          </p:nvSpPr>
          <p:spPr>
            <a:xfrm>
              <a:off x="378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8" name="Rectangle 4167"/>
            <p:cNvSpPr/>
            <p:nvPr/>
          </p:nvSpPr>
          <p:spPr>
            <a:xfrm>
              <a:off x="4241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69" name="Rectangle 4168"/>
            <p:cNvSpPr/>
            <p:nvPr/>
          </p:nvSpPr>
          <p:spPr>
            <a:xfrm>
              <a:off x="469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70" name="Rectangle 4169"/>
            <p:cNvSpPr/>
            <p:nvPr/>
          </p:nvSpPr>
          <p:spPr>
            <a:xfrm>
              <a:off x="514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4171" name="Content Placeholder 4170"/>
            <p:cNvGraphicFramePr/>
            <p:nvPr>
              <p:ph sz="quarter" idx="2"/>
            </p:nvPr>
          </p:nvGraphicFramePr>
          <p:xfrm>
            <a:off x="1423" y="164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89" name="" r:id="rId2" imgW="152400" imgH="393065" progId="Equation.3">
                    <p:embed/>
                  </p:oleObj>
                </mc:Choice>
                <mc:Fallback>
                  <p:oleObj name="" r:id="rId2" imgW="152400" imgH="393065" progId="Equation.3">
                    <p:embed/>
                    <p:pic>
                      <p:nvPicPr>
                        <p:cNvPr id="0" name="Picture 3088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23" y="164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72" name="Text Box 4171"/>
            <p:cNvSpPr txBox="1"/>
            <p:nvPr/>
          </p:nvSpPr>
          <p:spPr>
            <a:xfrm>
              <a:off x="962" y="176"/>
              <a:ext cx="116" cy="267"/>
            </a:xfrm>
            <a:prstGeom prst="rect">
              <a:avLst/>
            </a:prstGeom>
            <a:solidFill>
              <a:srgbClr val="FFFFCC"/>
            </a:solidFill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sp>
          <p:nvSpPr>
            <p:cNvPr id="4173" name="Text Box 4172"/>
            <p:cNvSpPr txBox="1"/>
            <p:nvPr/>
          </p:nvSpPr>
          <p:spPr>
            <a:xfrm>
              <a:off x="1325" y="131"/>
              <a:ext cx="116" cy="26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sp>
          <p:nvSpPr>
            <p:cNvPr id="4174" name="Text Box 4173"/>
            <p:cNvSpPr txBox="1"/>
            <p:nvPr/>
          </p:nvSpPr>
          <p:spPr>
            <a:xfrm>
              <a:off x="1688" y="221"/>
              <a:ext cx="116" cy="26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graphicFrame>
          <p:nvGraphicFramePr>
            <p:cNvPr id="4175" name="Object 4174"/>
            <p:cNvGraphicFramePr/>
            <p:nvPr/>
          </p:nvGraphicFramePr>
          <p:xfrm>
            <a:off x="1019" y="527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0" name="" r:id="rId4" imgW="139700" imgH="393700" progId="Equation.3">
                    <p:embed/>
                  </p:oleObj>
                </mc:Choice>
                <mc:Fallback>
                  <p:oleObj name="" r:id="rId4" imgW="139700" imgH="393700" progId="Equation.3">
                    <p:embed/>
                    <p:pic>
                      <p:nvPicPr>
                        <p:cNvPr id="0" name="Picture 3089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9" y="527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76" name="Object 4175"/>
            <p:cNvGraphicFramePr/>
            <p:nvPr/>
          </p:nvGraphicFramePr>
          <p:xfrm>
            <a:off x="433" y="2341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1" name="" r:id="rId6" imgW="139700" imgH="393700" progId="Equation.3">
                    <p:embed/>
                  </p:oleObj>
                </mc:Choice>
                <mc:Fallback>
                  <p:oleObj name="" r:id="rId6" imgW="139700" imgH="393700" progId="Equation.3">
                    <p:embed/>
                    <p:pic>
                      <p:nvPicPr>
                        <p:cNvPr id="0" name="Picture 3090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3" y="2341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77" name="Object 4176"/>
            <p:cNvGraphicFramePr/>
            <p:nvPr/>
          </p:nvGraphicFramePr>
          <p:xfrm>
            <a:off x="705" y="1252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2" name="" r:id="rId8" imgW="139700" imgH="393700" progId="Equation.3">
                    <p:embed/>
                  </p:oleObj>
                </mc:Choice>
                <mc:Fallback>
                  <p:oleObj name="" r:id="rId8" imgW="139700" imgH="393700" progId="Equation.3">
                    <p:embed/>
                    <p:pic>
                      <p:nvPicPr>
                        <p:cNvPr id="0" name="Picture 3091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5" y="1252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78" name="Object 4177"/>
            <p:cNvGraphicFramePr/>
            <p:nvPr/>
          </p:nvGraphicFramePr>
          <p:xfrm>
            <a:off x="520" y="197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3" name="" r:id="rId10" imgW="152400" imgH="393065" progId="Equation.3">
                    <p:embed/>
                  </p:oleObj>
                </mc:Choice>
                <mc:Fallback>
                  <p:oleObj name="" r:id="rId10" imgW="152400" imgH="393065" progId="Equation.3">
                    <p:embed/>
                    <p:pic>
                      <p:nvPicPr>
                        <p:cNvPr id="0" name="Picture 3092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0" y="197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79" name="Object 4178"/>
            <p:cNvGraphicFramePr/>
            <p:nvPr/>
          </p:nvGraphicFramePr>
          <p:xfrm>
            <a:off x="789" y="88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4" name="" r:id="rId12" imgW="152400" imgH="393065" progId="Equation.3">
                    <p:embed/>
                  </p:oleObj>
                </mc:Choice>
                <mc:Fallback>
                  <p:oleObj name="" r:id="rId12" imgW="152400" imgH="393065" progId="Equation.3">
                    <p:embed/>
                    <p:pic>
                      <p:nvPicPr>
                        <p:cNvPr id="0" name="Picture 3093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89" y="88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4180" name="Rectangle 4179"/>
            <p:cNvSpPr/>
            <p:nvPr/>
          </p:nvSpPr>
          <p:spPr>
            <a:xfrm>
              <a:off x="159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81" name="Rectangle 4180"/>
            <p:cNvSpPr/>
            <p:nvPr/>
          </p:nvSpPr>
          <p:spPr>
            <a:xfrm>
              <a:off x="1066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82" name="Rectangle 4181"/>
            <p:cNvSpPr/>
            <p:nvPr/>
          </p:nvSpPr>
          <p:spPr>
            <a:xfrm>
              <a:off x="1973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83" name="Rectangle 4182"/>
            <p:cNvSpPr/>
            <p:nvPr/>
          </p:nvSpPr>
          <p:spPr>
            <a:xfrm>
              <a:off x="2880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84" name="Rectangle 4183"/>
            <p:cNvSpPr/>
            <p:nvPr/>
          </p:nvSpPr>
          <p:spPr>
            <a:xfrm>
              <a:off x="3787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4185" name="Rectangle 4184"/>
            <p:cNvSpPr/>
            <p:nvPr/>
          </p:nvSpPr>
          <p:spPr>
            <a:xfrm>
              <a:off x="4695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4186" name="Object 4185"/>
            <p:cNvGraphicFramePr/>
            <p:nvPr/>
          </p:nvGraphicFramePr>
          <p:xfrm>
            <a:off x="561" y="1616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5" name="" r:id="rId14" imgW="152400" imgH="393065" progId="Equation.3">
                    <p:embed/>
                  </p:oleObj>
                </mc:Choice>
                <mc:Fallback>
                  <p:oleObj name="" r:id="rId14" imgW="152400" imgH="393065" progId="Equation.3">
                    <p:embed/>
                    <p:pic>
                      <p:nvPicPr>
                        <p:cNvPr id="0" name="Picture 3094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61" y="1616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87" name="Object 4186"/>
            <p:cNvGraphicFramePr/>
            <p:nvPr/>
          </p:nvGraphicFramePr>
          <p:xfrm>
            <a:off x="365" y="3066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6" name="" r:id="rId16" imgW="203200" imgH="393065" progId="Equation.3">
                    <p:embed/>
                  </p:oleObj>
                </mc:Choice>
                <mc:Fallback>
                  <p:oleObj name="" r:id="rId16" imgW="203200" imgH="393065" progId="Equation.3">
                    <p:embed/>
                    <p:pic>
                      <p:nvPicPr>
                        <p:cNvPr id="0" name="Picture 3095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5" y="3066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88" name="Object 4187"/>
            <p:cNvGraphicFramePr/>
            <p:nvPr/>
          </p:nvGraphicFramePr>
          <p:xfrm>
            <a:off x="431" y="2704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7" name="" r:id="rId18" imgW="139700" imgH="393700" progId="Equation.3">
                    <p:embed/>
                  </p:oleObj>
                </mc:Choice>
                <mc:Fallback>
                  <p:oleObj name="" r:id="rId18" imgW="139700" imgH="393700" progId="Equation.3">
                    <p:embed/>
                    <p:pic>
                      <p:nvPicPr>
                        <p:cNvPr id="0" name="Picture 3096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31" y="2704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89" name="Object 4188"/>
            <p:cNvGraphicFramePr/>
            <p:nvPr/>
          </p:nvGraphicFramePr>
          <p:xfrm>
            <a:off x="320" y="3792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8" name="" r:id="rId20" imgW="203200" imgH="393065" progId="Equation.3">
                    <p:embed/>
                  </p:oleObj>
                </mc:Choice>
                <mc:Fallback>
                  <p:oleObj name="" r:id="rId20" imgW="203200" imgH="393065" progId="Equation.3">
                    <p:embed/>
                    <p:pic>
                      <p:nvPicPr>
                        <p:cNvPr id="0" name="Picture 3097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20" y="3792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4190" name="Object 4189"/>
            <p:cNvGraphicFramePr/>
            <p:nvPr/>
          </p:nvGraphicFramePr>
          <p:xfrm>
            <a:off x="369" y="3430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099" name="" r:id="rId22" imgW="190500" imgH="393700" progId="Equation.3">
                    <p:embed/>
                  </p:oleObj>
                </mc:Choice>
                <mc:Fallback>
                  <p:oleObj name="" r:id="rId22" imgW="190500" imgH="393700" progId="Equation.3">
                    <p:embed/>
                    <p:pic>
                      <p:nvPicPr>
                        <p:cNvPr id="0" name="Picture 3098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69" y="3430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4191" name="Text Box 4190"/>
          <p:cNvSpPr txBox="1"/>
          <p:nvPr/>
        </p:nvSpPr>
        <p:spPr>
          <a:xfrm>
            <a:off x="250825" y="188913"/>
            <a:ext cx="8642350" cy="679450"/>
          </a:xfrm>
          <a:prstGeom prst="rect">
            <a:avLst/>
          </a:prstGeom>
          <a:solidFill>
            <a:srgbClr val="99FF33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sz="3600" b="1"/>
              <a:t>£80</a:t>
            </a:r>
            <a:endParaRPr sz="3600" b="1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5122" name="Content Placeholder 5121"/>
          <p:cNvGraphicFramePr/>
          <p:nvPr>
            <p:ph sz="half" idx="1"/>
          </p:nvPr>
        </p:nvGraphicFramePr>
        <p:xfrm>
          <a:off x="2476500" y="3862388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0" name="" r:id="rId1" imgW="0" imgH="0" progId="Equation.3">
                  <p:embed/>
                </p:oleObj>
              </mc:Choice>
              <mc:Fallback>
                <p:oleObj name="" r:id="rId1" imgW="0" imgH="0" progId="Equation.3">
                  <p:embed/>
                  <p:pic>
                    <p:nvPicPr>
                      <p:cNvPr id="0" name="Picture 3099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2476500" y="3862388"/>
                        <a:ext cx="0" cy="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5123" name="Group 5122"/>
          <p:cNvGrpSpPr/>
          <p:nvPr/>
        </p:nvGrpSpPr>
        <p:grpSpPr>
          <a:xfrm>
            <a:off x="250825" y="1052513"/>
            <a:ext cx="8642350" cy="5472112"/>
            <a:chOff x="158" y="119"/>
            <a:chExt cx="5444" cy="3991"/>
          </a:xfrm>
        </p:grpSpPr>
        <p:sp>
          <p:nvSpPr>
            <p:cNvPr id="5124" name="Rectangle 5123"/>
            <p:cNvSpPr/>
            <p:nvPr/>
          </p:nvSpPr>
          <p:spPr>
            <a:xfrm>
              <a:off x="159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</a:p>
          </p:txBody>
        </p:sp>
        <p:sp>
          <p:nvSpPr>
            <p:cNvPr id="5125" name="Rectangle 5124"/>
            <p:cNvSpPr/>
            <p:nvPr/>
          </p:nvSpPr>
          <p:spPr>
            <a:xfrm>
              <a:off x="2882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26" name="Rectangle 5125"/>
            <p:cNvSpPr/>
            <p:nvPr/>
          </p:nvSpPr>
          <p:spPr>
            <a:xfrm>
              <a:off x="15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27" name="Rectangle 5126"/>
            <p:cNvSpPr/>
            <p:nvPr/>
          </p:nvSpPr>
          <p:spPr>
            <a:xfrm>
              <a:off x="158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28" name="Rectangle 5127"/>
            <p:cNvSpPr/>
            <p:nvPr/>
          </p:nvSpPr>
          <p:spPr>
            <a:xfrm>
              <a:off x="158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29" name="Rectangle 5128"/>
            <p:cNvSpPr/>
            <p:nvPr/>
          </p:nvSpPr>
          <p:spPr>
            <a:xfrm>
              <a:off x="158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0" name="Rectangle 5129"/>
            <p:cNvSpPr/>
            <p:nvPr/>
          </p:nvSpPr>
          <p:spPr>
            <a:xfrm>
              <a:off x="158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1" name="Rectangle 5130"/>
            <p:cNvSpPr/>
            <p:nvPr/>
          </p:nvSpPr>
          <p:spPr>
            <a:xfrm>
              <a:off x="15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2" name="Rectangle 5131"/>
            <p:cNvSpPr/>
            <p:nvPr/>
          </p:nvSpPr>
          <p:spPr>
            <a:xfrm>
              <a:off x="1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3" name="Rectangle 5132"/>
            <p:cNvSpPr/>
            <p:nvPr/>
          </p:nvSpPr>
          <p:spPr>
            <a:xfrm>
              <a:off x="158" y="3384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4" name="Rectangle 5133"/>
            <p:cNvSpPr/>
            <p:nvPr/>
          </p:nvSpPr>
          <p:spPr>
            <a:xfrm>
              <a:off x="15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5" name="Rectangle 5134"/>
            <p:cNvSpPr/>
            <p:nvPr/>
          </p:nvSpPr>
          <p:spPr>
            <a:xfrm>
              <a:off x="1973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6" name="Rectangle 5135"/>
            <p:cNvSpPr/>
            <p:nvPr/>
          </p:nvSpPr>
          <p:spPr>
            <a:xfrm>
              <a:off x="378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7" name="Rectangle 5136"/>
            <p:cNvSpPr/>
            <p:nvPr/>
          </p:nvSpPr>
          <p:spPr>
            <a:xfrm>
              <a:off x="152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8" name="Rectangle 5137"/>
            <p:cNvSpPr/>
            <p:nvPr/>
          </p:nvSpPr>
          <p:spPr>
            <a:xfrm>
              <a:off x="288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39" name="Rectangle 5138"/>
            <p:cNvSpPr/>
            <p:nvPr/>
          </p:nvSpPr>
          <p:spPr>
            <a:xfrm>
              <a:off x="4242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0" name="Rectangle 5139"/>
            <p:cNvSpPr/>
            <p:nvPr/>
          </p:nvSpPr>
          <p:spPr>
            <a:xfrm>
              <a:off x="1247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1" name="Rectangle 5140"/>
            <p:cNvSpPr/>
            <p:nvPr/>
          </p:nvSpPr>
          <p:spPr>
            <a:xfrm>
              <a:off x="2336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2" name="Rectangle 5141"/>
            <p:cNvSpPr/>
            <p:nvPr/>
          </p:nvSpPr>
          <p:spPr>
            <a:xfrm>
              <a:off x="3425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3" name="Rectangle 5142"/>
            <p:cNvSpPr/>
            <p:nvPr/>
          </p:nvSpPr>
          <p:spPr>
            <a:xfrm>
              <a:off x="4514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4" name="Rectangle 5143"/>
            <p:cNvSpPr/>
            <p:nvPr/>
          </p:nvSpPr>
          <p:spPr>
            <a:xfrm>
              <a:off x="932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5" name="Rectangle 5144"/>
            <p:cNvSpPr/>
            <p:nvPr/>
          </p:nvSpPr>
          <p:spPr>
            <a:xfrm>
              <a:off x="1710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6" name="Rectangle 5145"/>
            <p:cNvSpPr/>
            <p:nvPr/>
          </p:nvSpPr>
          <p:spPr>
            <a:xfrm>
              <a:off x="248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7" name="Rectangle 5146"/>
            <p:cNvSpPr/>
            <p:nvPr/>
          </p:nvSpPr>
          <p:spPr>
            <a:xfrm>
              <a:off x="3261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8" name="Rectangle 5147"/>
            <p:cNvSpPr/>
            <p:nvPr/>
          </p:nvSpPr>
          <p:spPr>
            <a:xfrm>
              <a:off x="404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49" name="Rectangle 5148"/>
            <p:cNvSpPr/>
            <p:nvPr/>
          </p:nvSpPr>
          <p:spPr>
            <a:xfrm>
              <a:off x="4824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0" name="Rectangle 5149"/>
            <p:cNvSpPr/>
            <p:nvPr/>
          </p:nvSpPr>
          <p:spPr>
            <a:xfrm>
              <a:off x="83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1" name="Rectangle 5150"/>
            <p:cNvSpPr/>
            <p:nvPr/>
          </p:nvSpPr>
          <p:spPr>
            <a:xfrm>
              <a:off x="151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2" name="Rectangle 5151"/>
            <p:cNvSpPr/>
            <p:nvPr/>
          </p:nvSpPr>
          <p:spPr>
            <a:xfrm>
              <a:off x="220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3" name="Rectangle 5152"/>
            <p:cNvSpPr/>
            <p:nvPr/>
          </p:nvSpPr>
          <p:spPr>
            <a:xfrm>
              <a:off x="288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4" name="Rectangle 5153"/>
            <p:cNvSpPr/>
            <p:nvPr/>
          </p:nvSpPr>
          <p:spPr>
            <a:xfrm>
              <a:off x="356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5" name="Rectangle 5154"/>
            <p:cNvSpPr/>
            <p:nvPr/>
          </p:nvSpPr>
          <p:spPr>
            <a:xfrm>
              <a:off x="424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6" name="Rectangle 5155"/>
            <p:cNvSpPr/>
            <p:nvPr/>
          </p:nvSpPr>
          <p:spPr>
            <a:xfrm>
              <a:off x="4922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7" name="Rectangle 5156"/>
            <p:cNvSpPr/>
            <p:nvPr/>
          </p:nvSpPr>
          <p:spPr>
            <a:xfrm>
              <a:off x="769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8" name="Rectangle 5157"/>
            <p:cNvSpPr/>
            <p:nvPr/>
          </p:nvSpPr>
          <p:spPr>
            <a:xfrm>
              <a:off x="136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59" name="Rectangle 5158"/>
            <p:cNvSpPr/>
            <p:nvPr/>
          </p:nvSpPr>
          <p:spPr>
            <a:xfrm>
              <a:off x="197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0" name="Rectangle 5159"/>
            <p:cNvSpPr/>
            <p:nvPr/>
          </p:nvSpPr>
          <p:spPr>
            <a:xfrm>
              <a:off x="2584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1" name="Rectangle 5160"/>
            <p:cNvSpPr/>
            <p:nvPr/>
          </p:nvSpPr>
          <p:spPr>
            <a:xfrm>
              <a:off x="318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2" name="Rectangle 5161"/>
            <p:cNvSpPr/>
            <p:nvPr/>
          </p:nvSpPr>
          <p:spPr>
            <a:xfrm>
              <a:off x="378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3" name="Rectangle 5162"/>
            <p:cNvSpPr/>
            <p:nvPr/>
          </p:nvSpPr>
          <p:spPr>
            <a:xfrm>
              <a:off x="439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4" name="Rectangle 5163"/>
            <p:cNvSpPr/>
            <p:nvPr/>
          </p:nvSpPr>
          <p:spPr>
            <a:xfrm>
              <a:off x="499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5" name="Rectangle 5164"/>
            <p:cNvSpPr/>
            <p:nvPr/>
          </p:nvSpPr>
          <p:spPr>
            <a:xfrm>
              <a:off x="70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6" name="Rectangle 5165"/>
            <p:cNvSpPr/>
            <p:nvPr/>
          </p:nvSpPr>
          <p:spPr>
            <a:xfrm>
              <a:off x="1247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7" name="Rectangle 5166"/>
            <p:cNvSpPr/>
            <p:nvPr/>
          </p:nvSpPr>
          <p:spPr>
            <a:xfrm>
              <a:off x="1792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8" name="Rectangle 5167"/>
            <p:cNvSpPr/>
            <p:nvPr/>
          </p:nvSpPr>
          <p:spPr>
            <a:xfrm>
              <a:off x="2335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69" name="Rectangle 5168"/>
            <p:cNvSpPr/>
            <p:nvPr/>
          </p:nvSpPr>
          <p:spPr>
            <a:xfrm>
              <a:off x="2880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0" name="Rectangle 5169"/>
            <p:cNvSpPr/>
            <p:nvPr/>
          </p:nvSpPr>
          <p:spPr>
            <a:xfrm>
              <a:off x="3424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1" name="Rectangle 5170"/>
            <p:cNvSpPr/>
            <p:nvPr/>
          </p:nvSpPr>
          <p:spPr>
            <a:xfrm>
              <a:off x="3969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2" name="Rectangle 5171"/>
            <p:cNvSpPr/>
            <p:nvPr/>
          </p:nvSpPr>
          <p:spPr>
            <a:xfrm>
              <a:off x="451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3" name="Rectangle 5172"/>
            <p:cNvSpPr/>
            <p:nvPr/>
          </p:nvSpPr>
          <p:spPr>
            <a:xfrm>
              <a:off x="50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4" name="Rectangle 5173"/>
            <p:cNvSpPr/>
            <p:nvPr/>
          </p:nvSpPr>
          <p:spPr>
            <a:xfrm>
              <a:off x="648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5" name="Rectangle 5174"/>
            <p:cNvSpPr/>
            <p:nvPr/>
          </p:nvSpPr>
          <p:spPr>
            <a:xfrm>
              <a:off x="1143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6" name="Rectangle 5175"/>
            <p:cNvSpPr/>
            <p:nvPr/>
          </p:nvSpPr>
          <p:spPr>
            <a:xfrm>
              <a:off x="1642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7" name="Rectangle 5176"/>
            <p:cNvSpPr/>
            <p:nvPr/>
          </p:nvSpPr>
          <p:spPr>
            <a:xfrm>
              <a:off x="2127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8" name="Rectangle 5177"/>
            <p:cNvSpPr/>
            <p:nvPr/>
          </p:nvSpPr>
          <p:spPr>
            <a:xfrm>
              <a:off x="2617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79" name="Rectangle 5178"/>
            <p:cNvSpPr/>
            <p:nvPr/>
          </p:nvSpPr>
          <p:spPr>
            <a:xfrm>
              <a:off x="3112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0" name="Rectangle 5179"/>
            <p:cNvSpPr/>
            <p:nvPr/>
          </p:nvSpPr>
          <p:spPr>
            <a:xfrm>
              <a:off x="3611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1" name="Rectangle 5180"/>
            <p:cNvSpPr/>
            <p:nvPr/>
          </p:nvSpPr>
          <p:spPr>
            <a:xfrm>
              <a:off x="4114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2" name="Rectangle 5181"/>
            <p:cNvSpPr/>
            <p:nvPr/>
          </p:nvSpPr>
          <p:spPr>
            <a:xfrm>
              <a:off x="4609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3" name="Rectangle 5182"/>
            <p:cNvSpPr/>
            <p:nvPr/>
          </p:nvSpPr>
          <p:spPr>
            <a:xfrm>
              <a:off x="5108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4" name="Rectangle 5183"/>
            <p:cNvSpPr/>
            <p:nvPr/>
          </p:nvSpPr>
          <p:spPr>
            <a:xfrm>
              <a:off x="613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5" name="Rectangle 5184"/>
            <p:cNvSpPr/>
            <p:nvPr/>
          </p:nvSpPr>
          <p:spPr>
            <a:xfrm>
              <a:off x="106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6" name="Rectangle 5185"/>
            <p:cNvSpPr/>
            <p:nvPr/>
          </p:nvSpPr>
          <p:spPr>
            <a:xfrm>
              <a:off x="151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7" name="Rectangle 5186"/>
            <p:cNvSpPr/>
            <p:nvPr/>
          </p:nvSpPr>
          <p:spPr>
            <a:xfrm>
              <a:off x="1974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8" name="Rectangle 5187"/>
            <p:cNvSpPr/>
            <p:nvPr/>
          </p:nvSpPr>
          <p:spPr>
            <a:xfrm>
              <a:off x="2427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89" name="Rectangle 5188"/>
            <p:cNvSpPr/>
            <p:nvPr/>
          </p:nvSpPr>
          <p:spPr>
            <a:xfrm>
              <a:off x="2880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90" name="Rectangle 5189"/>
            <p:cNvSpPr/>
            <p:nvPr/>
          </p:nvSpPr>
          <p:spPr>
            <a:xfrm>
              <a:off x="3335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91" name="Rectangle 5190"/>
            <p:cNvSpPr/>
            <p:nvPr/>
          </p:nvSpPr>
          <p:spPr>
            <a:xfrm>
              <a:off x="378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92" name="Rectangle 5191"/>
            <p:cNvSpPr/>
            <p:nvPr/>
          </p:nvSpPr>
          <p:spPr>
            <a:xfrm>
              <a:off x="4241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93" name="Rectangle 5192"/>
            <p:cNvSpPr/>
            <p:nvPr/>
          </p:nvSpPr>
          <p:spPr>
            <a:xfrm>
              <a:off x="469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194" name="Rectangle 5193"/>
            <p:cNvSpPr/>
            <p:nvPr/>
          </p:nvSpPr>
          <p:spPr>
            <a:xfrm>
              <a:off x="514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5195" name="Content Placeholder 5194"/>
            <p:cNvGraphicFramePr/>
            <p:nvPr>
              <p:ph sz="quarter" idx="2"/>
            </p:nvPr>
          </p:nvGraphicFramePr>
          <p:xfrm>
            <a:off x="1423" y="164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1" name="" r:id="rId2" imgW="152400" imgH="393065" progId="Equation.3">
                    <p:embed/>
                  </p:oleObj>
                </mc:Choice>
                <mc:Fallback>
                  <p:oleObj name="" r:id="rId2" imgW="152400" imgH="393065" progId="Equation.3">
                    <p:embed/>
                    <p:pic>
                      <p:nvPicPr>
                        <p:cNvPr id="0" name="Picture 3100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23" y="164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196" name="Text Box 5195"/>
            <p:cNvSpPr txBox="1"/>
            <p:nvPr/>
          </p:nvSpPr>
          <p:spPr>
            <a:xfrm>
              <a:off x="962" y="176"/>
              <a:ext cx="116" cy="267"/>
            </a:xfrm>
            <a:prstGeom prst="rect">
              <a:avLst/>
            </a:prstGeom>
            <a:solidFill>
              <a:srgbClr val="FFFFCC"/>
            </a:solidFill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sp>
          <p:nvSpPr>
            <p:cNvPr id="5197" name="Text Box 5196"/>
            <p:cNvSpPr txBox="1"/>
            <p:nvPr/>
          </p:nvSpPr>
          <p:spPr>
            <a:xfrm>
              <a:off x="1325" y="131"/>
              <a:ext cx="116" cy="26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sp>
          <p:nvSpPr>
            <p:cNvPr id="5198" name="Text Box 5197"/>
            <p:cNvSpPr txBox="1"/>
            <p:nvPr/>
          </p:nvSpPr>
          <p:spPr>
            <a:xfrm>
              <a:off x="1688" y="221"/>
              <a:ext cx="116" cy="26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graphicFrame>
          <p:nvGraphicFramePr>
            <p:cNvPr id="5199" name="Object 5198"/>
            <p:cNvGraphicFramePr/>
            <p:nvPr/>
          </p:nvGraphicFramePr>
          <p:xfrm>
            <a:off x="1019" y="527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2" name="" r:id="rId4" imgW="139700" imgH="393700" progId="Equation.3">
                    <p:embed/>
                  </p:oleObj>
                </mc:Choice>
                <mc:Fallback>
                  <p:oleObj name="" r:id="rId4" imgW="139700" imgH="393700" progId="Equation.3">
                    <p:embed/>
                    <p:pic>
                      <p:nvPicPr>
                        <p:cNvPr id="0" name="Picture 3101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9" y="527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00" name="Object 5199"/>
            <p:cNvGraphicFramePr/>
            <p:nvPr/>
          </p:nvGraphicFramePr>
          <p:xfrm>
            <a:off x="433" y="2341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3" name="" r:id="rId6" imgW="139700" imgH="393700" progId="Equation.3">
                    <p:embed/>
                  </p:oleObj>
                </mc:Choice>
                <mc:Fallback>
                  <p:oleObj name="" r:id="rId6" imgW="139700" imgH="393700" progId="Equation.3">
                    <p:embed/>
                    <p:pic>
                      <p:nvPicPr>
                        <p:cNvPr id="0" name="Picture 3102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3" y="2341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01" name="Object 5200"/>
            <p:cNvGraphicFramePr/>
            <p:nvPr/>
          </p:nvGraphicFramePr>
          <p:xfrm>
            <a:off x="705" y="1252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4" name="" r:id="rId8" imgW="139700" imgH="393700" progId="Equation.3">
                    <p:embed/>
                  </p:oleObj>
                </mc:Choice>
                <mc:Fallback>
                  <p:oleObj name="" r:id="rId8" imgW="139700" imgH="393700" progId="Equation.3">
                    <p:embed/>
                    <p:pic>
                      <p:nvPicPr>
                        <p:cNvPr id="0" name="Picture 3103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5" y="1252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02" name="Object 5201"/>
            <p:cNvGraphicFramePr/>
            <p:nvPr/>
          </p:nvGraphicFramePr>
          <p:xfrm>
            <a:off x="520" y="197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5" name="" r:id="rId10" imgW="152400" imgH="393065" progId="Equation.3">
                    <p:embed/>
                  </p:oleObj>
                </mc:Choice>
                <mc:Fallback>
                  <p:oleObj name="" r:id="rId10" imgW="152400" imgH="393065" progId="Equation.3">
                    <p:embed/>
                    <p:pic>
                      <p:nvPicPr>
                        <p:cNvPr id="0" name="Picture 3104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0" y="197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03" name="Object 5202"/>
            <p:cNvGraphicFramePr/>
            <p:nvPr/>
          </p:nvGraphicFramePr>
          <p:xfrm>
            <a:off x="789" y="88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6" name="" r:id="rId12" imgW="152400" imgH="393065" progId="Equation.3">
                    <p:embed/>
                  </p:oleObj>
                </mc:Choice>
                <mc:Fallback>
                  <p:oleObj name="" r:id="rId12" imgW="152400" imgH="393065" progId="Equation.3">
                    <p:embed/>
                    <p:pic>
                      <p:nvPicPr>
                        <p:cNvPr id="0" name="Picture 3105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89" y="88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5204" name="Rectangle 5203"/>
            <p:cNvSpPr/>
            <p:nvPr/>
          </p:nvSpPr>
          <p:spPr>
            <a:xfrm>
              <a:off x="159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05" name="Rectangle 5204"/>
            <p:cNvSpPr/>
            <p:nvPr/>
          </p:nvSpPr>
          <p:spPr>
            <a:xfrm>
              <a:off x="1066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06" name="Rectangle 5205"/>
            <p:cNvSpPr/>
            <p:nvPr/>
          </p:nvSpPr>
          <p:spPr>
            <a:xfrm>
              <a:off x="1973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07" name="Rectangle 5206"/>
            <p:cNvSpPr/>
            <p:nvPr/>
          </p:nvSpPr>
          <p:spPr>
            <a:xfrm>
              <a:off x="2880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08" name="Rectangle 5207"/>
            <p:cNvSpPr/>
            <p:nvPr/>
          </p:nvSpPr>
          <p:spPr>
            <a:xfrm>
              <a:off x="3787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5209" name="Rectangle 5208"/>
            <p:cNvSpPr/>
            <p:nvPr/>
          </p:nvSpPr>
          <p:spPr>
            <a:xfrm>
              <a:off x="4695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5210" name="Object 5209"/>
            <p:cNvGraphicFramePr/>
            <p:nvPr/>
          </p:nvGraphicFramePr>
          <p:xfrm>
            <a:off x="561" y="1616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7" name="" r:id="rId14" imgW="152400" imgH="393065" progId="Equation.3">
                    <p:embed/>
                  </p:oleObj>
                </mc:Choice>
                <mc:Fallback>
                  <p:oleObj name="" r:id="rId14" imgW="152400" imgH="393065" progId="Equation.3">
                    <p:embed/>
                    <p:pic>
                      <p:nvPicPr>
                        <p:cNvPr id="0" name="Picture 3106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61" y="1616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11" name="Object 5210"/>
            <p:cNvGraphicFramePr/>
            <p:nvPr/>
          </p:nvGraphicFramePr>
          <p:xfrm>
            <a:off x="365" y="3066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8" name="" r:id="rId16" imgW="203200" imgH="393065" progId="Equation.3">
                    <p:embed/>
                  </p:oleObj>
                </mc:Choice>
                <mc:Fallback>
                  <p:oleObj name="" r:id="rId16" imgW="203200" imgH="393065" progId="Equation.3">
                    <p:embed/>
                    <p:pic>
                      <p:nvPicPr>
                        <p:cNvPr id="0" name="Picture 3107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5" y="3066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12" name="Object 5211"/>
            <p:cNvGraphicFramePr/>
            <p:nvPr/>
          </p:nvGraphicFramePr>
          <p:xfrm>
            <a:off x="431" y="2704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09" name="" r:id="rId18" imgW="139700" imgH="393700" progId="Equation.3">
                    <p:embed/>
                  </p:oleObj>
                </mc:Choice>
                <mc:Fallback>
                  <p:oleObj name="" r:id="rId18" imgW="139700" imgH="393700" progId="Equation.3">
                    <p:embed/>
                    <p:pic>
                      <p:nvPicPr>
                        <p:cNvPr id="0" name="Picture 3108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31" y="2704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13" name="Object 5212"/>
            <p:cNvGraphicFramePr/>
            <p:nvPr/>
          </p:nvGraphicFramePr>
          <p:xfrm>
            <a:off x="320" y="3792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0" name="" r:id="rId20" imgW="203200" imgH="393065" progId="Equation.3">
                    <p:embed/>
                  </p:oleObj>
                </mc:Choice>
                <mc:Fallback>
                  <p:oleObj name="" r:id="rId20" imgW="203200" imgH="393065" progId="Equation.3">
                    <p:embed/>
                    <p:pic>
                      <p:nvPicPr>
                        <p:cNvPr id="0" name="Picture 3109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20" y="3792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5214" name="Object 5213"/>
            <p:cNvGraphicFramePr/>
            <p:nvPr/>
          </p:nvGraphicFramePr>
          <p:xfrm>
            <a:off x="369" y="3430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1" name="" r:id="rId22" imgW="190500" imgH="393700" progId="Equation.3">
                    <p:embed/>
                  </p:oleObj>
                </mc:Choice>
                <mc:Fallback>
                  <p:oleObj name="" r:id="rId22" imgW="190500" imgH="393700" progId="Equation.3">
                    <p:embed/>
                    <p:pic>
                      <p:nvPicPr>
                        <p:cNvPr id="0" name="Picture 3110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69" y="3430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5215" name="Text Box 5214"/>
          <p:cNvSpPr txBox="1"/>
          <p:nvPr/>
        </p:nvSpPr>
        <p:spPr>
          <a:xfrm>
            <a:off x="250825" y="188913"/>
            <a:ext cx="8642350" cy="679450"/>
          </a:xfrm>
          <a:prstGeom prst="rect">
            <a:avLst/>
          </a:prstGeom>
          <a:solidFill>
            <a:srgbClr val="CC6600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sz="3600" b="1"/>
              <a:t>£30</a:t>
            </a:r>
            <a:endParaRPr sz="3600" b="1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graphicFrame>
        <p:nvGraphicFramePr>
          <p:cNvPr id="6146" name="Content Placeholder 6145"/>
          <p:cNvGraphicFramePr/>
          <p:nvPr>
            <p:ph sz="half" idx="1"/>
          </p:nvPr>
        </p:nvGraphicFramePr>
        <p:xfrm>
          <a:off x="2476500" y="3862388"/>
          <a:ext cx="0" cy="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12" name="" r:id="rId1" imgW="0" imgH="0" progId="Equation.3">
                  <p:embed/>
                </p:oleObj>
              </mc:Choice>
              <mc:Fallback>
                <p:oleObj name="" r:id="rId1" imgW="0" imgH="0" progId="Equation.3">
                  <p:embed/>
                  <p:pic>
                    <p:nvPicPr>
                      <p:cNvPr id="0" name="Picture 3111"/>
                      <p:cNvPicPr/>
                      <p:nvPr/>
                    </p:nvPicPr>
                    <p:blipFill>
                      <a:blip/>
                      <a:stretch>
                        <a:fillRect/>
                      </a:stretch>
                    </p:blipFill>
                    <p:spPr>
                      <a:xfrm>
                        <a:off x="2476500" y="3862388"/>
                        <a:ext cx="0" cy="0"/>
                      </a:xfrm>
                      <a:prstGeom prst="rect">
                        <a:avLst/>
                      </a:prstGeom>
                      <a:noFill/>
                      <a:ln w="38100"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6147" name="Group 6146"/>
          <p:cNvGrpSpPr/>
          <p:nvPr/>
        </p:nvGrpSpPr>
        <p:grpSpPr>
          <a:xfrm>
            <a:off x="250825" y="1052513"/>
            <a:ext cx="8642350" cy="5472112"/>
            <a:chOff x="158" y="119"/>
            <a:chExt cx="5444" cy="3991"/>
          </a:xfrm>
        </p:grpSpPr>
        <p:sp>
          <p:nvSpPr>
            <p:cNvPr id="6148" name="Rectangle 6147"/>
            <p:cNvSpPr/>
            <p:nvPr/>
          </p:nvSpPr>
          <p:spPr>
            <a:xfrm>
              <a:off x="159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 wrap="none" anchor="ctr" anchorCtr="0"/>
            <a:p>
              <a:pPr algn="ctr"/>
            </a:p>
          </p:txBody>
        </p:sp>
        <p:sp>
          <p:nvSpPr>
            <p:cNvPr id="6149" name="Rectangle 6148"/>
            <p:cNvSpPr/>
            <p:nvPr/>
          </p:nvSpPr>
          <p:spPr>
            <a:xfrm>
              <a:off x="2882" y="119"/>
              <a:ext cx="2720" cy="363"/>
            </a:xfrm>
            <a:prstGeom prst="rect">
              <a:avLst/>
            </a:prstGeom>
            <a:solidFill>
              <a:srgbClr val="FFFF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0" name="Rectangle 6149"/>
            <p:cNvSpPr/>
            <p:nvPr/>
          </p:nvSpPr>
          <p:spPr>
            <a:xfrm>
              <a:off x="15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1" name="Rectangle 6150"/>
            <p:cNvSpPr/>
            <p:nvPr/>
          </p:nvSpPr>
          <p:spPr>
            <a:xfrm>
              <a:off x="158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2" name="Rectangle 6151"/>
            <p:cNvSpPr/>
            <p:nvPr/>
          </p:nvSpPr>
          <p:spPr>
            <a:xfrm>
              <a:off x="158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3" name="Rectangle 6152"/>
            <p:cNvSpPr/>
            <p:nvPr/>
          </p:nvSpPr>
          <p:spPr>
            <a:xfrm>
              <a:off x="158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4" name="Rectangle 6153"/>
            <p:cNvSpPr/>
            <p:nvPr/>
          </p:nvSpPr>
          <p:spPr>
            <a:xfrm>
              <a:off x="158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5" name="Rectangle 6154"/>
            <p:cNvSpPr/>
            <p:nvPr/>
          </p:nvSpPr>
          <p:spPr>
            <a:xfrm>
              <a:off x="15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6" name="Rectangle 6155"/>
            <p:cNvSpPr/>
            <p:nvPr/>
          </p:nvSpPr>
          <p:spPr>
            <a:xfrm>
              <a:off x="1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7" name="Rectangle 6156"/>
            <p:cNvSpPr/>
            <p:nvPr/>
          </p:nvSpPr>
          <p:spPr>
            <a:xfrm>
              <a:off x="158" y="3384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8" name="Rectangle 6157"/>
            <p:cNvSpPr/>
            <p:nvPr/>
          </p:nvSpPr>
          <p:spPr>
            <a:xfrm>
              <a:off x="15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59" name="Rectangle 6158"/>
            <p:cNvSpPr/>
            <p:nvPr/>
          </p:nvSpPr>
          <p:spPr>
            <a:xfrm>
              <a:off x="1973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0" name="Rectangle 6159"/>
            <p:cNvSpPr/>
            <p:nvPr/>
          </p:nvSpPr>
          <p:spPr>
            <a:xfrm>
              <a:off x="3788" y="481"/>
              <a:ext cx="1814" cy="363"/>
            </a:xfrm>
            <a:prstGeom prst="rect">
              <a:avLst/>
            </a:prstGeom>
            <a:solidFill>
              <a:srgbClr val="FFFF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1" name="Rectangle 6160"/>
            <p:cNvSpPr/>
            <p:nvPr/>
          </p:nvSpPr>
          <p:spPr>
            <a:xfrm>
              <a:off x="152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2" name="Rectangle 6161"/>
            <p:cNvSpPr/>
            <p:nvPr/>
          </p:nvSpPr>
          <p:spPr>
            <a:xfrm>
              <a:off x="2880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3" name="Rectangle 6162"/>
            <p:cNvSpPr/>
            <p:nvPr/>
          </p:nvSpPr>
          <p:spPr>
            <a:xfrm>
              <a:off x="4242" y="844"/>
              <a:ext cx="1360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4" name="Rectangle 6163"/>
            <p:cNvSpPr/>
            <p:nvPr/>
          </p:nvSpPr>
          <p:spPr>
            <a:xfrm>
              <a:off x="1247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5" name="Rectangle 6164"/>
            <p:cNvSpPr/>
            <p:nvPr/>
          </p:nvSpPr>
          <p:spPr>
            <a:xfrm>
              <a:off x="2336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6" name="Rectangle 6165"/>
            <p:cNvSpPr/>
            <p:nvPr/>
          </p:nvSpPr>
          <p:spPr>
            <a:xfrm>
              <a:off x="3425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7" name="Rectangle 6166"/>
            <p:cNvSpPr/>
            <p:nvPr/>
          </p:nvSpPr>
          <p:spPr>
            <a:xfrm>
              <a:off x="4514" y="1207"/>
              <a:ext cx="1088" cy="363"/>
            </a:xfrm>
            <a:prstGeom prst="rect">
              <a:avLst/>
            </a:prstGeom>
            <a:solidFill>
              <a:srgbClr val="FFCC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8" name="Rectangle 6167"/>
            <p:cNvSpPr/>
            <p:nvPr/>
          </p:nvSpPr>
          <p:spPr>
            <a:xfrm>
              <a:off x="932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69" name="Rectangle 6168"/>
            <p:cNvSpPr/>
            <p:nvPr/>
          </p:nvSpPr>
          <p:spPr>
            <a:xfrm>
              <a:off x="1710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0" name="Rectangle 6169"/>
            <p:cNvSpPr/>
            <p:nvPr/>
          </p:nvSpPr>
          <p:spPr>
            <a:xfrm>
              <a:off x="248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1" name="Rectangle 6170"/>
            <p:cNvSpPr/>
            <p:nvPr/>
          </p:nvSpPr>
          <p:spPr>
            <a:xfrm>
              <a:off x="3261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2" name="Rectangle 6171"/>
            <p:cNvSpPr/>
            <p:nvPr/>
          </p:nvSpPr>
          <p:spPr>
            <a:xfrm>
              <a:off x="4043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3" name="Rectangle 6172"/>
            <p:cNvSpPr/>
            <p:nvPr/>
          </p:nvSpPr>
          <p:spPr>
            <a:xfrm>
              <a:off x="4824" y="1933"/>
              <a:ext cx="778" cy="363"/>
            </a:xfrm>
            <a:prstGeom prst="rect">
              <a:avLst/>
            </a:prstGeom>
            <a:solidFill>
              <a:srgbClr val="FFCC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4" name="Rectangle 6173"/>
            <p:cNvSpPr/>
            <p:nvPr/>
          </p:nvSpPr>
          <p:spPr>
            <a:xfrm>
              <a:off x="83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5" name="Rectangle 6174"/>
            <p:cNvSpPr/>
            <p:nvPr/>
          </p:nvSpPr>
          <p:spPr>
            <a:xfrm>
              <a:off x="1519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6" name="Rectangle 6175"/>
            <p:cNvSpPr/>
            <p:nvPr/>
          </p:nvSpPr>
          <p:spPr>
            <a:xfrm>
              <a:off x="220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7" name="Rectangle 6176"/>
            <p:cNvSpPr/>
            <p:nvPr/>
          </p:nvSpPr>
          <p:spPr>
            <a:xfrm>
              <a:off x="2880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8" name="Rectangle 6177"/>
            <p:cNvSpPr/>
            <p:nvPr/>
          </p:nvSpPr>
          <p:spPr>
            <a:xfrm>
              <a:off x="356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79" name="Rectangle 6178"/>
            <p:cNvSpPr/>
            <p:nvPr/>
          </p:nvSpPr>
          <p:spPr>
            <a:xfrm>
              <a:off x="4241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0" name="Rectangle 6179"/>
            <p:cNvSpPr/>
            <p:nvPr/>
          </p:nvSpPr>
          <p:spPr>
            <a:xfrm>
              <a:off x="4922" y="2296"/>
              <a:ext cx="680" cy="363"/>
            </a:xfrm>
            <a:prstGeom prst="rect">
              <a:avLst/>
            </a:prstGeom>
            <a:solidFill>
              <a:srgbClr val="FF99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1" name="Rectangle 6180"/>
            <p:cNvSpPr/>
            <p:nvPr/>
          </p:nvSpPr>
          <p:spPr>
            <a:xfrm>
              <a:off x="769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2" name="Rectangle 6181"/>
            <p:cNvSpPr/>
            <p:nvPr/>
          </p:nvSpPr>
          <p:spPr>
            <a:xfrm>
              <a:off x="136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3" name="Rectangle 6182"/>
            <p:cNvSpPr/>
            <p:nvPr/>
          </p:nvSpPr>
          <p:spPr>
            <a:xfrm>
              <a:off x="197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4" name="Rectangle 6183"/>
            <p:cNvSpPr/>
            <p:nvPr/>
          </p:nvSpPr>
          <p:spPr>
            <a:xfrm>
              <a:off x="2584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5" name="Rectangle 6184"/>
            <p:cNvSpPr/>
            <p:nvPr/>
          </p:nvSpPr>
          <p:spPr>
            <a:xfrm>
              <a:off x="3183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6" name="Rectangle 6185"/>
            <p:cNvSpPr/>
            <p:nvPr/>
          </p:nvSpPr>
          <p:spPr>
            <a:xfrm>
              <a:off x="378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7" name="Rectangle 6186"/>
            <p:cNvSpPr/>
            <p:nvPr/>
          </p:nvSpPr>
          <p:spPr>
            <a:xfrm>
              <a:off x="4398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8" name="Rectangle 6187"/>
            <p:cNvSpPr/>
            <p:nvPr/>
          </p:nvSpPr>
          <p:spPr>
            <a:xfrm>
              <a:off x="4997" y="2659"/>
              <a:ext cx="605" cy="363"/>
            </a:xfrm>
            <a:prstGeom prst="rect">
              <a:avLst/>
            </a:prstGeom>
            <a:solidFill>
              <a:srgbClr val="FF99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89" name="Rectangle 6188"/>
            <p:cNvSpPr/>
            <p:nvPr/>
          </p:nvSpPr>
          <p:spPr>
            <a:xfrm>
              <a:off x="70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0" name="Rectangle 6189"/>
            <p:cNvSpPr/>
            <p:nvPr/>
          </p:nvSpPr>
          <p:spPr>
            <a:xfrm>
              <a:off x="1247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1" name="Rectangle 6190"/>
            <p:cNvSpPr/>
            <p:nvPr/>
          </p:nvSpPr>
          <p:spPr>
            <a:xfrm>
              <a:off x="1792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2" name="Rectangle 6191"/>
            <p:cNvSpPr/>
            <p:nvPr/>
          </p:nvSpPr>
          <p:spPr>
            <a:xfrm>
              <a:off x="2335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3" name="Rectangle 6192"/>
            <p:cNvSpPr/>
            <p:nvPr/>
          </p:nvSpPr>
          <p:spPr>
            <a:xfrm>
              <a:off x="2880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4" name="Rectangle 6193"/>
            <p:cNvSpPr/>
            <p:nvPr/>
          </p:nvSpPr>
          <p:spPr>
            <a:xfrm>
              <a:off x="3424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5" name="Rectangle 6194"/>
            <p:cNvSpPr/>
            <p:nvPr/>
          </p:nvSpPr>
          <p:spPr>
            <a:xfrm>
              <a:off x="3969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6" name="Rectangle 6195"/>
            <p:cNvSpPr/>
            <p:nvPr/>
          </p:nvSpPr>
          <p:spPr>
            <a:xfrm>
              <a:off x="4513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7" name="Rectangle 6196"/>
            <p:cNvSpPr/>
            <p:nvPr/>
          </p:nvSpPr>
          <p:spPr>
            <a:xfrm>
              <a:off x="5058" y="3022"/>
              <a:ext cx="544" cy="363"/>
            </a:xfrm>
            <a:prstGeom prst="rect">
              <a:avLst/>
            </a:prstGeom>
            <a:solidFill>
              <a:srgbClr val="FF7C80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8" name="Rectangle 6197"/>
            <p:cNvSpPr/>
            <p:nvPr/>
          </p:nvSpPr>
          <p:spPr>
            <a:xfrm>
              <a:off x="648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199" name="Rectangle 6198"/>
            <p:cNvSpPr/>
            <p:nvPr/>
          </p:nvSpPr>
          <p:spPr>
            <a:xfrm>
              <a:off x="1143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0" name="Rectangle 6199"/>
            <p:cNvSpPr/>
            <p:nvPr/>
          </p:nvSpPr>
          <p:spPr>
            <a:xfrm>
              <a:off x="1642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1" name="Rectangle 6200"/>
            <p:cNvSpPr/>
            <p:nvPr/>
          </p:nvSpPr>
          <p:spPr>
            <a:xfrm>
              <a:off x="2127" y="3385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2" name="Rectangle 6201"/>
            <p:cNvSpPr/>
            <p:nvPr/>
          </p:nvSpPr>
          <p:spPr>
            <a:xfrm>
              <a:off x="2617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3" name="Rectangle 6202"/>
            <p:cNvSpPr/>
            <p:nvPr/>
          </p:nvSpPr>
          <p:spPr>
            <a:xfrm>
              <a:off x="3112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4" name="Rectangle 6203"/>
            <p:cNvSpPr/>
            <p:nvPr/>
          </p:nvSpPr>
          <p:spPr>
            <a:xfrm>
              <a:off x="3611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5" name="Rectangle 6204"/>
            <p:cNvSpPr/>
            <p:nvPr/>
          </p:nvSpPr>
          <p:spPr>
            <a:xfrm>
              <a:off x="4114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6" name="Rectangle 6205"/>
            <p:cNvSpPr/>
            <p:nvPr/>
          </p:nvSpPr>
          <p:spPr>
            <a:xfrm>
              <a:off x="4609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7" name="Rectangle 6206"/>
            <p:cNvSpPr/>
            <p:nvPr/>
          </p:nvSpPr>
          <p:spPr>
            <a:xfrm>
              <a:off x="5108" y="3386"/>
              <a:ext cx="494" cy="363"/>
            </a:xfrm>
            <a:prstGeom prst="rect">
              <a:avLst/>
            </a:prstGeom>
            <a:solidFill>
              <a:srgbClr val="FF66CC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8" name="Rectangle 6207"/>
            <p:cNvSpPr/>
            <p:nvPr/>
          </p:nvSpPr>
          <p:spPr>
            <a:xfrm>
              <a:off x="613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09" name="Rectangle 6208"/>
            <p:cNvSpPr/>
            <p:nvPr/>
          </p:nvSpPr>
          <p:spPr>
            <a:xfrm>
              <a:off x="106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10" name="Rectangle 6209"/>
            <p:cNvSpPr/>
            <p:nvPr/>
          </p:nvSpPr>
          <p:spPr>
            <a:xfrm>
              <a:off x="151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11" name="Rectangle 6210"/>
            <p:cNvSpPr/>
            <p:nvPr/>
          </p:nvSpPr>
          <p:spPr>
            <a:xfrm>
              <a:off x="1974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12" name="Rectangle 6211"/>
            <p:cNvSpPr/>
            <p:nvPr/>
          </p:nvSpPr>
          <p:spPr>
            <a:xfrm>
              <a:off x="2427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13" name="Rectangle 6212"/>
            <p:cNvSpPr/>
            <p:nvPr/>
          </p:nvSpPr>
          <p:spPr>
            <a:xfrm>
              <a:off x="2880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14" name="Rectangle 6213"/>
            <p:cNvSpPr/>
            <p:nvPr/>
          </p:nvSpPr>
          <p:spPr>
            <a:xfrm>
              <a:off x="3335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15" name="Rectangle 6214"/>
            <p:cNvSpPr/>
            <p:nvPr/>
          </p:nvSpPr>
          <p:spPr>
            <a:xfrm>
              <a:off x="3788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16" name="Rectangle 6215"/>
            <p:cNvSpPr/>
            <p:nvPr/>
          </p:nvSpPr>
          <p:spPr>
            <a:xfrm>
              <a:off x="4241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17" name="Rectangle 6216"/>
            <p:cNvSpPr/>
            <p:nvPr/>
          </p:nvSpPr>
          <p:spPr>
            <a:xfrm>
              <a:off x="4696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18" name="Rectangle 6217"/>
            <p:cNvSpPr/>
            <p:nvPr/>
          </p:nvSpPr>
          <p:spPr>
            <a:xfrm>
              <a:off x="5149" y="3747"/>
              <a:ext cx="453" cy="363"/>
            </a:xfrm>
            <a:prstGeom prst="rect">
              <a:avLst/>
            </a:prstGeom>
            <a:solidFill>
              <a:srgbClr val="FF3399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6219" name="Content Placeholder 6218"/>
            <p:cNvGraphicFramePr/>
            <p:nvPr>
              <p:ph sz="quarter" idx="2"/>
            </p:nvPr>
          </p:nvGraphicFramePr>
          <p:xfrm>
            <a:off x="1423" y="164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3" name="" r:id="rId2" imgW="152400" imgH="393065" progId="Equation.3">
                    <p:embed/>
                  </p:oleObj>
                </mc:Choice>
                <mc:Fallback>
                  <p:oleObj name="" r:id="rId2" imgW="152400" imgH="393065" progId="Equation.3">
                    <p:embed/>
                    <p:pic>
                      <p:nvPicPr>
                        <p:cNvPr id="0" name="Picture 3112"/>
                        <p:cNvPicPr/>
                        <p:nvPr/>
                      </p:nvPicPr>
                      <p:blipFill>
                        <a:blip r:embed="rId3"/>
                        <a:stretch>
                          <a:fillRect/>
                        </a:stretch>
                      </p:blipFill>
                      <p:spPr>
                        <a:xfrm>
                          <a:off x="1423" y="164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20" name="Text Box 6219"/>
            <p:cNvSpPr txBox="1"/>
            <p:nvPr/>
          </p:nvSpPr>
          <p:spPr>
            <a:xfrm>
              <a:off x="962" y="176"/>
              <a:ext cx="116" cy="267"/>
            </a:xfrm>
            <a:prstGeom prst="rect">
              <a:avLst/>
            </a:prstGeom>
            <a:solidFill>
              <a:srgbClr val="FFFFCC"/>
            </a:solidFill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sp>
          <p:nvSpPr>
            <p:cNvPr id="6221" name="Text Box 6220"/>
            <p:cNvSpPr txBox="1"/>
            <p:nvPr/>
          </p:nvSpPr>
          <p:spPr>
            <a:xfrm>
              <a:off x="1325" y="131"/>
              <a:ext cx="116" cy="26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sp>
          <p:nvSpPr>
            <p:cNvPr id="6222" name="Text Box 6221"/>
            <p:cNvSpPr txBox="1"/>
            <p:nvPr/>
          </p:nvSpPr>
          <p:spPr>
            <a:xfrm>
              <a:off x="1688" y="221"/>
              <a:ext cx="116" cy="267"/>
            </a:xfrm>
            <a:prstGeom prst="rect">
              <a:avLst/>
            </a:prstGeom>
            <a:noFill/>
            <a:ln w="28575">
              <a:noFill/>
            </a:ln>
          </p:spPr>
          <p:txBody>
            <a:bodyPr wrap="none" anchor="t" anchorCtr="0">
              <a:spAutoFit/>
            </a:bodyPr>
            <a:p>
              <a:pPr algn="ctr"/>
            </a:p>
          </p:txBody>
        </p:sp>
        <p:graphicFrame>
          <p:nvGraphicFramePr>
            <p:cNvPr id="6223" name="Object 6222"/>
            <p:cNvGraphicFramePr/>
            <p:nvPr/>
          </p:nvGraphicFramePr>
          <p:xfrm>
            <a:off x="1019" y="527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4" name="" r:id="rId4" imgW="139700" imgH="393700" progId="Equation.3">
                    <p:embed/>
                  </p:oleObj>
                </mc:Choice>
                <mc:Fallback>
                  <p:oleObj name="" r:id="rId4" imgW="139700" imgH="393700" progId="Equation.3">
                    <p:embed/>
                    <p:pic>
                      <p:nvPicPr>
                        <p:cNvPr id="0" name="Picture 3113"/>
                        <p:cNvPicPr/>
                        <p:nvPr/>
                      </p:nvPicPr>
                      <p:blipFill>
                        <a:blip r:embed="rId5"/>
                        <a:stretch>
                          <a:fillRect/>
                        </a:stretch>
                      </p:blipFill>
                      <p:spPr>
                        <a:xfrm>
                          <a:off x="1019" y="527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4" name="Object 6223"/>
            <p:cNvGraphicFramePr/>
            <p:nvPr/>
          </p:nvGraphicFramePr>
          <p:xfrm>
            <a:off x="433" y="2341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5" name="" r:id="rId6" imgW="139700" imgH="393700" progId="Equation.3">
                    <p:embed/>
                  </p:oleObj>
                </mc:Choice>
                <mc:Fallback>
                  <p:oleObj name="" r:id="rId6" imgW="139700" imgH="393700" progId="Equation.3">
                    <p:embed/>
                    <p:pic>
                      <p:nvPicPr>
                        <p:cNvPr id="0" name="Picture 3114"/>
                        <p:cNvPicPr/>
                        <p:nvPr/>
                      </p:nvPicPr>
                      <p:blipFill>
                        <a:blip r:embed="rId7"/>
                        <a:stretch>
                          <a:fillRect/>
                        </a:stretch>
                      </p:blipFill>
                      <p:spPr>
                        <a:xfrm>
                          <a:off x="433" y="2341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5" name="Object 6224"/>
            <p:cNvGraphicFramePr/>
            <p:nvPr/>
          </p:nvGraphicFramePr>
          <p:xfrm>
            <a:off x="705" y="1252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6" name="" r:id="rId8" imgW="139700" imgH="393700" progId="Equation.3">
                    <p:embed/>
                  </p:oleObj>
                </mc:Choice>
                <mc:Fallback>
                  <p:oleObj name="" r:id="rId8" imgW="139700" imgH="393700" progId="Equation.3">
                    <p:embed/>
                    <p:pic>
                      <p:nvPicPr>
                        <p:cNvPr id="0" name="Picture 3115"/>
                        <p:cNvPicPr/>
                        <p:nvPr/>
                      </p:nvPicPr>
                      <p:blipFill>
                        <a:blip r:embed="rId9"/>
                        <a:stretch>
                          <a:fillRect/>
                        </a:stretch>
                      </p:blipFill>
                      <p:spPr>
                        <a:xfrm>
                          <a:off x="705" y="1252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6" name="Object 6225"/>
            <p:cNvGraphicFramePr/>
            <p:nvPr/>
          </p:nvGraphicFramePr>
          <p:xfrm>
            <a:off x="520" y="197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7" name="" r:id="rId10" imgW="152400" imgH="393065" progId="Equation.3">
                    <p:embed/>
                  </p:oleObj>
                </mc:Choice>
                <mc:Fallback>
                  <p:oleObj name="" r:id="rId10" imgW="152400" imgH="393065" progId="Equation.3">
                    <p:embed/>
                    <p:pic>
                      <p:nvPicPr>
                        <p:cNvPr id="0" name="Picture 3116"/>
                        <p:cNvPicPr/>
                        <p:nvPr/>
                      </p:nvPicPr>
                      <p:blipFill>
                        <a:blip r:embed="rId11"/>
                        <a:stretch>
                          <a:fillRect/>
                        </a:stretch>
                      </p:blipFill>
                      <p:spPr>
                        <a:xfrm>
                          <a:off x="520" y="197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27" name="Object 6226"/>
            <p:cNvGraphicFramePr/>
            <p:nvPr/>
          </p:nvGraphicFramePr>
          <p:xfrm>
            <a:off x="789" y="889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8" name="" r:id="rId12" imgW="152400" imgH="393065" progId="Equation.3">
                    <p:embed/>
                  </p:oleObj>
                </mc:Choice>
                <mc:Fallback>
                  <p:oleObj name="" r:id="rId12" imgW="152400" imgH="393065" progId="Equation.3">
                    <p:embed/>
                    <p:pic>
                      <p:nvPicPr>
                        <p:cNvPr id="0" name="Picture 3117"/>
                        <p:cNvPicPr/>
                        <p:nvPr/>
                      </p:nvPicPr>
                      <p:blipFill>
                        <a:blip r:embed="rId13"/>
                        <a:stretch>
                          <a:fillRect/>
                        </a:stretch>
                      </p:blipFill>
                      <p:spPr>
                        <a:xfrm>
                          <a:off x="789" y="889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sp>
          <p:nvSpPr>
            <p:cNvPr id="6228" name="Rectangle 6227"/>
            <p:cNvSpPr/>
            <p:nvPr/>
          </p:nvSpPr>
          <p:spPr>
            <a:xfrm>
              <a:off x="159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29" name="Rectangle 6228"/>
            <p:cNvSpPr/>
            <p:nvPr/>
          </p:nvSpPr>
          <p:spPr>
            <a:xfrm>
              <a:off x="1066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0" name="Rectangle 6229"/>
            <p:cNvSpPr/>
            <p:nvPr/>
          </p:nvSpPr>
          <p:spPr>
            <a:xfrm>
              <a:off x="1973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1" name="Rectangle 6230"/>
            <p:cNvSpPr/>
            <p:nvPr/>
          </p:nvSpPr>
          <p:spPr>
            <a:xfrm>
              <a:off x="2880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2" name="Rectangle 6231"/>
            <p:cNvSpPr/>
            <p:nvPr/>
          </p:nvSpPr>
          <p:spPr>
            <a:xfrm>
              <a:off x="3787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sp>
          <p:nvSpPr>
            <p:cNvPr id="6233" name="Rectangle 6232"/>
            <p:cNvSpPr/>
            <p:nvPr/>
          </p:nvSpPr>
          <p:spPr>
            <a:xfrm>
              <a:off x="4695" y="1570"/>
              <a:ext cx="907" cy="363"/>
            </a:xfrm>
            <a:prstGeom prst="rect">
              <a:avLst/>
            </a:prstGeom>
            <a:solidFill>
              <a:srgbClr val="FFFF66"/>
            </a:solidFill>
            <a:ln w="28575" cap="flat" cmpd="sng">
              <a:solidFill>
                <a:schemeClr val="tx1"/>
              </a:solidFill>
              <a:prstDash val="solid"/>
              <a:miter/>
              <a:headEnd type="none" w="med" len="med"/>
              <a:tailEnd type="none" w="med" len="med"/>
            </a:ln>
          </p:spPr>
          <p:txBody>
            <a:bodyPr/>
            <a:p>
              <a:endParaRPr lang="en-US"/>
            </a:p>
          </p:txBody>
        </p:sp>
        <p:graphicFrame>
          <p:nvGraphicFramePr>
            <p:cNvPr id="6234" name="Object 6233"/>
            <p:cNvGraphicFramePr/>
            <p:nvPr/>
          </p:nvGraphicFramePr>
          <p:xfrm>
            <a:off x="561" y="1616"/>
            <a:ext cx="96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19" name="" r:id="rId14" imgW="152400" imgH="393065" progId="Equation.3">
                    <p:embed/>
                  </p:oleObj>
                </mc:Choice>
                <mc:Fallback>
                  <p:oleObj name="" r:id="rId14" imgW="152400" imgH="393065" progId="Equation.3">
                    <p:embed/>
                    <p:pic>
                      <p:nvPicPr>
                        <p:cNvPr id="0" name="Picture 3118"/>
                        <p:cNvPicPr/>
                        <p:nvPr/>
                      </p:nvPicPr>
                      <p:blipFill>
                        <a:blip r:embed="rId15"/>
                        <a:stretch>
                          <a:fillRect/>
                        </a:stretch>
                      </p:blipFill>
                      <p:spPr>
                        <a:xfrm>
                          <a:off x="561" y="1616"/>
                          <a:ext cx="96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5" name="Object 6234"/>
            <p:cNvGraphicFramePr/>
            <p:nvPr/>
          </p:nvGraphicFramePr>
          <p:xfrm>
            <a:off x="365" y="3066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0" name="" r:id="rId16" imgW="203200" imgH="393065" progId="Equation.3">
                    <p:embed/>
                  </p:oleObj>
                </mc:Choice>
                <mc:Fallback>
                  <p:oleObj name="" r:id="rId16" imgW="203200" imgH="393065" progId="Equation.3">
                    <p:embed/>
                    <p:pic>
                      <p:nvPicPr>
                        <p:cNvPr id="0" name="Picture 3119"/>
                        <p:cNvPicPr/>
                        <p:nvPr/>
                      </p:nvPicPr>
                      <p:blipFill>
                        <a:blip r:embed="rId17"/>
                        <a:stretch>
                          <a:fillRect/>
                        </a:stretch>
                      </p:blipFill>
                      <p:spPr>
                        <a:xfrm>
                          <a:off x="365" y="3066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6" name="Object 6235"/>
            <p:cNvGraphicFramePr/>
            <p:nvPr/>
          </p:nvGraphicFramePr>
          <p:xfrm>
            <a:off x="431" y="2704"/>
            <a:ext cx="8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1" name="" r:id="rId18" imgW="139700" imgH="393700" progId="Equation.3">
                    <p:embed/>
                  </p:oleObj>
                </mc:Choice>
                <mc:Fallback>
                  <p:oleObj name="" r:id="rId18" imgW="139700" imgH="393700" progId="Equation.3">
                    <p:embed/>
                    <p:pic>
                      <p:nvPicPr>
                        <p:cNvPr id="0" name="Picture 3120"/>
                        <p:cNvPicPr/>
                        <p:nvPr/>
                      </p:nvPicPr>
                      <p:blipFill>
                        <a:blip r:embed="rId19"/>
                        <a:stretch>
                          <a:fillRect/>
                        </a:stretch>
                      </p:blipFill>
                      <p:spPr>
                        <a:xfrm>
                          <a:off x="431" y="2704"/>
                          <a:ext cx="8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7" name="Object 6236"/>
            <p:cNvGraphicFramePr/>
            <p:nvPr/>
          </p:nvGraphicFramePr>
          <p:xfrm>
            <a:off x="320" y="3792"/>
            <a:ext cx="128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2" name="" r:id="rId20" imgW="203200" imgH="393065" progId="Equation.3">
                    <p:embed/>
                  </p:oleObj>
                </mc:Choice>
                <mc:Fallback>
                  <p:oleObj name="" r:id="rId20" imgW="203200" imgH="393065" progId="Equation.3">
                    <p:embed/>
                    <p:pic>
                      <p:nvPicPr>
                        <p:cNvPr id="0" name="Picture 3121"/>
                        <p:cNvPicPr/>
                        <p:nvPr/>
                      </p:nvPicPr>
                      <p:blipFill>
                        <a:blip r:embed="rId21"/>
                        <a:stretch>
                          <a:fillRect/>
                        </a:stretch>
                      </p:blipFill>
                      <p:spPr>
                        <a:xfrm>
                          <a:off x="320" y="3792"/>
                          <a:ext cx="128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  <p:graphicFrame>
          <p:nvGraphicFramePr>
            <p:cNvPr id="6238" name="Object 6237"/>
            <p:cNvGraphicFramePr/>
            <p:nvPr/>
          </p:nvGraphicFramePr>
          <p:xfrm>
            <a:off x="369" y="3430"/>
            <a:ext cx="120" cy="248"/>
          </p:xfrm>
          <a:graphic>
            <a:graphicData uri="http://schemas.openxmlformats.org/presentationml/2006/ole">
              <mc:AlternateContent xmlns:mc="http://schemas.openxmlformats.org/markup-compatibility/2006">
                <mc:Choice xmlns:v="urn:schemas-microsoft-com:vml" Requires="v">
                  <p:oleObj spid="_x0000_s3123" name="" r:id="rId22" imgW="190500" imgH="393700" progId="Equation.3">
                    <p:embed/>
                  </p:oleObj>
                </mc:Choice>
                <mc:Fallback>
                  <p:oleObj name="" r:id="rId22" imgW="190500" imgH="393700" progId="Equation.3">
                    <p:embed/>
                    <p:pic>
                      <p:nvPicPr>
                        <p:cNvPr id="0" name="Picture 3122"/>
                        <p:cNvPicPr/>
                        <p:nvPr/>
                      </p:nvPicPr>
                      <p:blipFill>
                        <a:blip r:embed="rId23"/>
                        <a:stretch>
                          <a:fillRect/>
                        </a:stretch>
                      </p:blipFill>
                      <p:spPr>
                        <a:xfrm>
                          <a:off x="369" y="3430"/>
                          <a:ext cx="120" cy="248"/>
                        </a:xfrm>
                        <a:prstGeom prst="rect">
                          <a:avLst/>
                        </a:prstGeom>
                        <a:noFill/>
                        <a:ln w="38100">
                          <a:noFill/>
                          <a:miter/>
                        </a:ln>
                      </p:spPr>
                    </p:pic>
                  </p:oleObj>
                </mc:Fallback>
              </mc:AlternateContent>
            </a:graphicData>
          </a:graphic>
        </p:graphicFrame>
      </p:grpSp>
      <p:sp>
        <p:nvSpPr>
          <p:cNvPr id="6239" name="Text Box 6238"/>
          <p:cNvSpPr txBox="1"/>
          <p:nvPr/>
        </p:nvSpPr>
        <p:spPr>
          <a:xfrm>
            <a:off x="250825" y="188913"/>
            <a:ext cx="8642350" cy="679450"/>
          </a:xfrm>
          <a:prstGeom prst="rect">
            <a:avLst/>
          </a:prstGeom>
          <a:solidFill>
            <a:srgbClr val="666699"/>
          </a:solidFill>
          <a:ln w="38100" cap="flat" cmpd="sng">
            <a:solidFill>
              <a:schemeClr val="tx1"/>
            </a:solidFill>
            <a:prstDash val="solid"/>
            <a:miter/>
            <a:headEnd type="none" w="med" len="med"/>
            <a:tailEnd type="none" w="med" len="med"/>
          </a:ln>
        </p:spPr>
        <p:txBody>
          <a:bodyPr>
            <a:spAutoFit/>
          </a:bodyPr>
          <a:p>
            <a:pPr algn="ctr"/>
            <a:r>
              <a:rPr sz="3600" b="1">
                <a:solidFill>
                  <a:srgbClr val="99FF33"/>
                </a:solidFill>
              </a:rPr>
              <a:t>£600</a:t>
            </a:r>
            <a:endParaRPr sz="3600" b="1">
              <a:solidFill>
                <a:srgbClr val="99FF33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9EDEE"/>
      </a:accent5>
      <a:accent6>
        <a:srgbClr val="2D2D89"/>
      </a:accent6>
      <a:hlink>
        <a:srgbClr val="009999"/>
      </a:hlink>
      <a:folHlink>
        <a:srgbClr val="99CC00"/>
      </a:folHlink>
    </a:clrScheme>
    <a:fontScheme name="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raClrSchemeLst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9EDEE"/>
        </a:accent5>
        <a:accent6>
          <a:srgbClr val="2D2D89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4"/>
        </a:accent5>
        <a:accent6>
          <a:srgbClr val="E5895B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7B7E5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BFAF7"/>
        </a:accent3>
        <a:accent4>
          <a:srgbClr val="000000"/>
        </a:accent4>
        <a:accent5>
          <a:srgbClr val="FFFFFF"/>
        </a:accent5>
        <a:accent6>
          <a:srgbClr val="7EB1E5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7B7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8080"/>
        </a:lt1>
        <a:dk2>
          <a:srgbClr val="FFFF99"/>
        </a:dk2>
        <a:lt2>
          <a:srgbClr val="005A58"/>
        </a:lt2>
        <a:accent1>
          <a:srgbClr val="006462"/>
        </a:accent1>
        <a:accent2>
          <a:srgbClr val="6D6FC7"/>
        </a:accent2>
        <a:accent3>
          <a:srgbClr val="AAC1C1"/>
        </a:accent3>
        <a:accent4>
          <a:srgbClr val="DCDCDC"/>
        </a:accent4>
        <a:accent5>
          <a:srgbClr val="AAB8B8"/>
        </a:accent5>
        <a:accent6>
          <a:srgbClr val="6163B2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800000"/>
        </a:lt1>
        <a:dk2>
          <a:srgbClr val="DFD293"/>
        </a:dk2>
        <a:lt2>
          <a:srgbClr val="5C1F00"/>
        </a:lt2>
        <a:accent1>
          <a:srgbClr val="CC3300"/>
        </a:accent1>
        <a:accent2>
          <a:srgbClr val="BE7960"/>
        </a:accent2>
        <a:accent3>
          <a:srgbClr val="C1AAAA"/>
        </a:accent3>
        <a:accent4>
          <a:srgbClr val="DCDCDC"/>
        </a:accent4>
        <a:accent5>
          <a:srgbClr val="E2ADAA"/>
        </a:accent5>
        <a:accent6>
          <a:srgbClr val="AA6C55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99"/>
        </a:lt1>
        <a:dk2>
          <a:srgbClr val="CCFFFF"/>
        </a:dk2>
        <a:lt2>
          <a:srgbClr val="003366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CDCDC"/>
        </a:accent4>
        <a:accent5>
          <a:srgbClr val="ADB9E2"/>
        </a:accent5>
        <a:accent6>
          <a:srgbClr val="009D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000000"/>
        </a:lt1>
        <a:dk2>
          <a:srgbClr val="E3EBF1"/>
        </a:dk2>
        <a:lt2>
          <a:srgbClr val="336699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CDCDC"/>
        </a:accent4>
        <a:accent5>
          <a:srgbClr val="AAADCA"/>
        </a:accent5>
        <a:accent6>
          <a:srgbClr val="3E7B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86B5D"/>
        </a:lt1>
        <a:dk2>
          <a:srgbClr val="D1D1CB"/>
        </a:dk2>
        <a:lt2>
          <a:srgbClr val="777777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CDCDC"/>
        </a:accent4>
        <a:accent5>
          <a:srgbClr val="C7C7C1"/>
        </a:accent5>
        <a:accent6>
          <a:srgbClr val="728D96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666699"/>
        </a:lt1>
        <a:dk2>
          <a:srgbClr val="FFFFFF"/>
        </a:dk2>
        <a:lt2>
          <a:srgbClr val="3E3E5C"/>
        </a:lt2>
        <a:accent1>
          <a:srgbClr val="60597B"/>
        </a:accent1>
        <a:accent2>
          <a:srgbClr val="6666FF"/>
        </a:accent2>
        <a:accent3>
          <a:srgbClr val="B9B9CA"/>
        </a:accent3>
        <a:accent4>
          <a:srgbClr val="DCDCDC"/>
        </a:accent4>
        <a:accent5>
          <a:srgbClr val="B7B5BF"/>
        </a:accent5>
        <a:accent6>
          <a:srgbClr val="5B5BE5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">
        <a:dk1>
          <a:srgbClr val="FFFFFF"/>
        </a:dk1>
        <a:lt1>
          <a:srgbClr val="523E26"/>
        </a:lt1>
        <a:dk2>
          <a:srgbClr val="DFC08D"/>
        </a:dk2>
        <a:lt2>
          <a:srgbClr val="2D2015"/>
        </a:lt2>
        <a:accent1>
          <a:srgbClr val="8C7B70"/>
        </a:accent1>
        <a:accent2>
          <a:srgbClr val="8F5F2F"/>
        </a:accent2>
        <a:accent3>
          <a:srgbClr val="B3AFAB"/>
        </a:accent3>
        <a:accent4>
          <a:srgbClr val="DCDCDC"/>
        </a:accent4>
        <a:accent5>
          <a:srgbClr val="C5BFBC"/>
        </a:accent5>
        <a:accent6>
          <a:srgbClr val="805529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13</Words>
  <Application>WPS Presentation</Application>
  <PresentationFormat>On-screen Show</PresentationFormat>
  <Paragraphs>8</Paragraphs>
  <Slides>4</Slides>
  <Notes>0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48</vt:i4>
      </vt:variant>
      <vt:variant>
        <vt:lpstr>幻灯片标题</vt:lpstr>
      </vt:variant>
      <vt:variant>
        <vt:i4>4</vt:i4>
      </vt:variant>
    </vt:vector>
  </HeadingPairs>
  <TitlesOfParts>
    <vt:vector size="60" baseType="lpstr">
      <vt:lpstr>Arial</vt:lpstr>
      <vt:lpstr>SimSun</vt:lpstr>
      <vt:lpstr>Wingdings</vt:lpstr>
      <vt:lpstr>微软雅黑</vt:lpstr>
      <vt:lpstr>Monospace</vt:lpstr>
      <vt:lpstr>Arial Unicode MS</vt:lpstr>
      <vt:lpstr>Calibri</vt:lpstr>
      <vt:lpstr>Default Design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Equation.3</vt:lpstr>
      <vt:lpstr>PowerPoint 演示文稿</vt:lpstr>
      <vt:lpstr>PowerPoint 演示文稿</vt:lpstr>
      <vt:lpstr>PowerPoint 演示文稿</vt:lpstr>
      <vt:lpstr>PowerPoint 演示文稿</vt:lpstr>
    </vt:vector>
  </TitlesOfParts>
  <Company>HACC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Graeme Fee</dc:creator>
  <cp:lastModifiedBy>mathssite.com</cp:lastModifiedBy>
  <cp:revision>2</cp:revision>
  <dcterms:created xsi:type="dcterms:W3CDTF">2019-04-12T19:06:56Z</dcterms:created>
  <dcterms:modified xsi:type="dcterms:W3CDTF">2019-04-12T19:06:56Z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1033-11.1.0.8372</vt:lpwstr>
  </property>
</Properties>
</file>