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  <p:sldId id="257" r:id="rId7"/>
  </p:sldIdLst>
  <p:sldSz cx="6858000" cy="9906000"/>
  <p:notesSz cx="6888480" cy="9623425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5431607" val="960" rev64="64" revOS="3"/>
      <pr:smFileRevision xmlns:pr="smNativeData" dt="1555431607" val="0"/>
      <pr:guideOptions xmlns:pr="smNativeData" dt="1555431607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42" d="100"/>
          <a:sy n="42" d="100"/>
        </p:scale>
        <p:origin x="4000" y="302"/>
      </p:cViewPr>
      <p:guideLst x="0" y="0"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23" d="100"/>
        <a:sy n="23" d="100"/>
      </p:scale>
      <p:origin x="0" y="0"/>
    </p:cViewPr>
  </p:sorterViewPr>
  <p:notesViewPr>
    <p:cSldViewPr>
      <p:cViewPr>
        <p:scale>
          <a:sx n="42" d="100"/>
          <a:sy n="42" d="100"/>
        </p:scale>
        <p:origin x="4000" y="302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twC2XBMAAAAlAAAAZAAAAA8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7RIAAAYnAAD+HwAAAAAAACYAAAAIAAAAAQAAAAAAAAA="/>
              </a:ext>
            </a:extLst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twC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UBgAAiSIAANwjAAAaMgAAAAAAACYAAAAIAAAAAQAAAAAAAAA="/>
              </a:ext>
            </a:extLst>
          </p:cNvSpPr>
          <p:nvPr>
            <p:ph type="subTitle" idx="1"/>
          </p:nvPr>
        </p:nvSpPr>
        <p:spPr>
          <a:xfrm>
            <a:off x="1028700" y="5614035"/>
            <a:ext cx="4800600" cy="2530475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hTcAAPQLAACVO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hTcAAMYbAACVO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hTcAAAYnAACVO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F961B7A-3482-C3ED-CC2E-C2B855603A97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twC2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bAUAAAYnAACUD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Q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nBEAAAYnAAAsNg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hTcAAPQLAACVO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hTcAAMYbAACVO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hTcAAAYnAACVO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F1ACADF-9182-4F3C-CCA2-676984EC3A32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twC2XBMAAAAlAAAAZAAAAA0AAAAAkAAAAEgAAACQAAAASAAAAAAAAAACAAAAAQ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gAAcAIAABQoAABvNgAAEAAAACYAAAAIAAAAgwAAAAAAAAA="/>
              </a:ext>
            </a:extLst>
          </p:cNvSpPr>
          <p:nvPr>
            <p:ph type="title"/>
          </p:nvPr>
        </p:nvSpPr>
        <p:spPr>
          <a:xfrm>
            <a:off x="4972050" y="396240"/>
            <a:ext cx="1543050" cy="8452485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Q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cAIAAOIdAABvNgAAEAAAACYAAAAIAAAAAwAAAAAAAAA="/>
              </a:ext>
            </a:extLst>
          </p:cNvSpPr>
          <p:nvPr>
            <p:ph idx="1"/>
          </p:nvPr>
        </p:nvSpPr>
        <p:spPr>
          <a:xfrm>
            <a:off x="342900" y="396240"/>
            <a:ext cx="4514850" cy="8452485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hTcAAPQLAACVO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hTcAAMYbAACVO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hTcAAAYnAACVO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0BC0D0A-44DD-E9FB-9304-B2AE434A65E7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twC2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bAUAAAYnAACUD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kAY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nBEAAAYnAAAsNg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hTcAAPQLAACVO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hTcAAMYbAACVO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hTcAAAYnAACVO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D87E3C6-88B0-D215-FE3F-7E40AD71082B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VAwAAKScAADEnAABDMwAAEAAAACYAAAAIAAAAgQAAAAAAAAA="/>
              </a:ext>
            </a:extLst>
          </p:cNvSpPr>
          <p:nvPr>
            <p:ph type="title"/>
          </p:nvPr>
        </p:nvSpPr>
        <p:spPr>
          <a:xfrm>
            <a:off x="541655" y="6365875"/>
            <a:ext cx="5829300" cy="1967230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twC2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VAwAA0xkAADEnAAApJwAAEAAAACYAAAAIAAAAgQAAAAAAAAA="/>
              </a:ext>
            </a:extLst>
          </p:cNvSpPr>
          <p:nvPr>
            <p:ph idx="1"/>
          </p:nvPr>
        </p:nvSpPr>
        <p:spPr>
          <a:xfrm>
            <a:off x="541655" y="4197985"/>
            <a:ext cx="5829300" cy="216789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Sj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hTcAAPQLAACVO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53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hTcAAMYbAACVO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MU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hTcAAAYnAACVO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240B2C5-8BEF-1544-A1F8-7D11FCB65728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twC2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bAUAAAYnAACUD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Nw4AAL4UAABvNgAAEAAAACYAAAAIAAAAAQAAAAAAAAA="/>
              </a:ext>
            </a:extLst>
          </p:cNvSpPr>
          <p:nvPr>
            <p:ph sz="half" idx="1"/>
          </p:nvPr>
        </p:nvSpPr>
        <p:spPr>
          <a:xfrm>
            <a:off x="342900" y="2310765"/>
            <a:ext cx="3028950" cy="653796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twC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2j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FQAANw4AABQoAABvNgAAAAAAACYAAAAIAAAAAQAAAAAAAAA="/>
              </a:ext>
            </a:extLst>
          </p:cNvSpPr>
          <p:nvPr>
            <p:ph sz="half" idx="2"/>
          </p:nvPr>
        </p:nvSpPr>
        <p:spPr>
          <a:xfrm>
            <a:off x="3486150" y="2310765"/>
            <a:ext cx="3028950" cy="653796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Kw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hTcAAPQLAACVO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7B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hTcAAMYbAACVO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vk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hTcAAAYnAACVO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A2F72D6-98D7-7A84-9997-6ED13CD96F3B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twC2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bAUAAAYnAACUD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twC2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ow0AAL8UAABTEwAAEAAAACYAAAAIAAAAgQAAAAAAAAA="/>
              </a:ext>
            </a:extLst>
          </p:cNvSpPr>
          <p:nvPr>
            <p:ph idx="1"/>
          </p:nvPr>
        </p:nvSpPr>
        <p:spPr>
          <a:xfrm>
            <a:off x="342900" y="2216785"/>
            <a:ext cx="3029585" cy="92456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twC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pLAj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UxMAAL8UAABvNgAAAAAAACYAAAAIAAAAAQAAAAAAAAA="/>
              </a:ext>
            </a:extLst>
          </p:cNvSpPr>
          <p:nvPr>
            <p:ph sz="half" idx="2"/>
          </p:nvPr>
        </p:nvSpPr>
        <p:spPr>
          <a:xfrm>
            <a:off x="342900" y="3141345"/>
            <a:ext cx="3029585" cy="57073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twC2XBMAAAAlAAAAZAAAAA8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Fm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xFQAAow0AABQoAABTEwAAAAAAACYAAAAIAAAAgQAAAAAAAAA="/>
              </a:ext>
            </a:extLst>
          </p:cNvSpPr>
          <p:nvPr>
            <p:ph idx="3"/>
          </p:nvPr>
        </p:nvSpPr>
        <p:spPr>
          <a:xfrm>
            <a:off x="3485515" y="2216785"/>
            <a:ext cx="3029585" cy="92456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twC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l0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xFQAAUxMAABQoAABvNgAAAAAAACYAAAAIAAAAAQAAAAAAAAA="/>
              </a:ext>
            </a:extLst>
          </p:cNvSpPr>
          <p:nvPr>
            <p:ph sz="half" idx="4"/>
          </p:nvPr>
        </p:nvSpPr>
        <p:spPr>
          <a:xfrm>
            <a:off x="3485515" y="3141345"/>
            <a:ext cx="3029585" cy="57073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j0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hTcAAPQLAACVO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oW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hTcAAMYbAACVO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Jm+3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hTcAAAYnAACVO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EF3B86D-2383-A64E-CD4B-D51BF6053B80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twC2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bAUAAAYnAACUD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wAZ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hTcAAPQLAACVO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1MU5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hTcAAMYbAACVO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hTcAAAYnAACVO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F8B9738-76C2-DE61-8C33-8034D97D7AD5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hTcAAPQLAACVO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hTcAAMYbAACVO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hTcAAAYnAACVO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51D6F74-3AD8-4899-96A5-CCCC21EB6099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twC2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bQIAAP0PAADBDAAAEAAAACYAAAAIAAAAgQAAAAAAAAA="/>
              </a:ext>
            </a:extLst>
          </p:cNvSpPr>
          <p:nvPr>
            <p:ph type="title"/>
          </p:nvPr>
        </p:nvSpPr>
        <p:spPr>
          <a:xfrm>
            <a:off x="342900" y="394335"/>
            <a:ext cx="2256155" cy="167894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/EAAAbQIAABQoAABvNgAAEAAAACYAAAAIAAAAAQAAAAAAAAA="/>
              </a:ext>
            </a:extLst>
          </p:cNvSpPr>
          <p:nvPr>
            <p:ph idx="1"/>
          </p:nvPr>
        </p:nvSpPr>
        <p:spPr>
          <a:xfrm>
            <a:off x="2681605" y="394335"/>
            <a:ext cx="3833495" cy="845439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twC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wQwAAP0PAABvNgAAAAAAACYAAAAIAAAAAQAAAAAAAAA="/>
              </a:ext>
            </a:extLst>
          </p:cNvSpPr>
          <p:nvPr>
            <p:ph sz="half" idx="2"/>
          </p:nvPr>
        </p:nvSpPr>
        <p:spPr>
          <a:xfrm>
            <a:off x="342900" y="2073275"/>
            <a:ext cx="2256155" cy="677545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hTcAAPQLAACVO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hTcAAMYbAACVO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hTcAAAYnAACVO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ABBE3D8-9697-EE15-D903-6040AD4D2F35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twC2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CAAAqCoAAJUhAACxLwAAEAAAACYAAAAIAAAAgQAAAAAAAAA="/>
              </a:ext>
            </a:extLst>
          </p:cNvSpPr>
          <p:nvPr>
            <p:ph type="title"/>
          </p:nvPr>
        </p:nvSpPr>
        <p:spPr>
          <a:xfrm>
            <a:off x="1344295" y="6934200"/>
            <a:ext cx="4114800" cy="81851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CAAAcwUAAJUhAAADKgAAEAAAACYAAAAIAAAAAQAAAAAAAAA="/>
              </a:ext>
            </a:extLst>
          </p:cNvSpPr>
          <p:nvPr>
            <p:ph idx="1"/>
          </p:nvPr>
        </p:nvSpPr>
        <p:spPr>
          <a:xfrm>
            <a:off x="1344295" y="885825"/>
            <a:ext cx="4114800" cy="59436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twC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CAAAsS8AAJUhAADYNgAAAAAAACYAAAAIAAAAAQAAAAAAAAA="/>
              </a:ext>
            </a:extLst>
          </p:cNvSpPr>
          <p:nvPr>
            <p:ph sz="half" idx="2"/>
          </p:nvPr>
        </p:nvSpPr>
        <p:spPr>
          <a:xfrm>
            <a:off x="1344295" y="7752715"/>
            <a:ext cx="4114800" cy="1162685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hTcAAPQLAACVO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hTcAAMYbAACVO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hTcAAAYnAACVO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53E6C47-09E8-6B9A-A686-FFCF22C850AA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twC2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BjL1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bAUAAAYnAACUDwAAEAAAACYAAAAIAAAA//////////8="/>
              </a:ext>
            </a:extLst>
          </p:cNvSpPr>
          <p:nvPr>
            <p:ph type="title"/>
          </p:nvPr>
        </p:nvSpPr>
        <p:spPr>
          <a:xfrm>
            <a:off x="514350" y="881380"/>
            <a:ext cx="5829300" cy="165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nBEAAAYnAAAsNgAAEAAAACYAAAAIAAAA//////////8="/>
              </a:ext>
            </a:extLst>
          </p:cNvSpPr>
          <p:nvPr>
            <p:ph type="body" idx="1"/>
          </p:nvPr>
        </p:nvSpPr>
        <p:spPr>
          <a:xfrm>
            <a:off x="514350" y="2862580"/>
            <a:ext cx="5829300" cy="5943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hTcAAPQLAACVOwAAEAAAACYAAAAIAAAA//////////8="/>
              </a:ext>
            </a:extLst>
          </p:cNvSpPr>
          <p:nvPr>
            <p:ph type="dt" sz="half" idx="2"/>
          </p:nvPr>
        </p:nvSpPr>
        <p:spPr>
          <a:xfrm>
            <a:off x="514350" y="9025255"/>
            <a:ext cx="1428750" cy="660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hTcAAMYbAACVOwAAEAAAACYAAAAIAAAA//////////8="/>
              </a:ext>
            </a:extLst>
          </p:cNvSpPr>
          <p:nvPr>
            <p:ph type="ftr" sz="quarter" idx="3"/>
          </p:nvPr>
        </p:nvSpPr>
        <p:spPr>
          <a:xfrm>
            <a:off x="2343150" y="9025255"/>
            <a:ext cx="2171700" cy="660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twC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BpOg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hTcAAAYnAACVOwAAEAAAACYAAAAIAAAA//////////8="/>
              </a:ext>
            </a:extLst>
          </p:cNvSpPr>
          <p:nvPr>
            <p:ph type="sldNum" sz="quarter" idx="4"/>
          </p:nvPr>
        </p:nvSpPr>
        <p:spPr>
          <a:xfrm>
            <a:off x="4914900" y="9025255"/>
            <a:ext cx="1428750" cy="660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5C0349B5-FBB1-56BF-FFBB-0DEA07F50958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twC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qAwAAhTcAAPQLAACVOwAAAAAAACYAAAAIAAAAAYAAAAAAAAA="/>
              </a:ext>
            </a:extLst>
          </p:cNvSpPr>
          <p:nvPr>
            <p:ph type="dt" sz="quarter" idx="10"/>
          </p:nvPr>
        </p:nvSpPr>
        <p:spPr>
          <a:xfrm>
            <a:off x="514350" y="9025255"/>
            <a:ext cx="1428750" cy="660400"/>
          </a:xfrm>
        </p:spPr>
        <p:txBody>
          <a:bodyPr/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twC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qDgAAhTcAAMYbAACVOwAAAAAAACYAAAAIAAAAAYAAAAAAAAA="/>
              </a:ext>
            </a:extLst>
          </p:cNvSpPr>
          <p:nvPr>
            <p:ph type="ftr" sz="quarter" idx="11"/>
          </p:nvPr>
        </p:nvSpPr>
        <p:spPr>
          <a:xfrm>
            <a:off x="2343150" y="9025255"/>
            <a:ext cx="2171700" cy="660400"/>
          </a:xfrm>
        </p:spPr>
        <p:txBody>
          <a:bodyPr/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4" name="Rectangle4"/>
          <p:cNvSpPr>
            <a:extLst>
              <a:ext uri="smNativeData">
                <pr:smNativeData xmlns:pr="smNativeData" val="SMDATA_13_twC2XBMAAAAlAAAAZAAAAA0AAAAAkAAAAEgAAACQAAAASAAAAAAAAAAB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BoAQAAaAEAACgUAACIDgAAEAAAACYAAAAIAAAA//////////8="/>
              </a:ext>
            </a:extLst>
          </p:cNvSpPr>
          <p:nvPr/>
        </p:nvSpPr>
        <p:spPr>
          <a:xfrm>
            <a:off x="228600" y="228600"/>
            <a:ext cx="3048000" cy="2133600"/>
          </a:xfrm>
          <a:prstGeom prst="rect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Curve17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DghgM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AQAA4AEAALATAACABwAAEAAAACYAAAAIAAAA//////////8="/>
              </a:ext>
            </a:extLst>
          </p:cNvSpPr>
          <p:nvPr/>
        </p:nvSpPr>
        <p:spPr>
          <a:xfrm>
            <a:off x="304800" y="304800"/>
            <a:ext cx="2895600" cy="914400"/>
          </a:xfrm>
          <a:custGeom>
            <a:avLst/>
            <a:gdLst/>
            <a:ahLst/>
            <a:cxnLst/>
            <a:rect l="0" t="0" r="2895600" b="914400"/>
            <a:pathLst>
              <a:path w="2895600" h="914400">
                <a:moveTo>
                  <a:pt x="0" y="457200"/>
                </a:moveTo>
                <a:lnTo>
                  <a:pt x="294468" y="0"/>
                </a:lnTo>
                <a:lnTo>
                  <a:pt x="2601132" y="0"/>
                </a:lnTo>
                <a:lnTo>
                  <a:pt x="2895600" y="457200"/>
                </a:lnTo>
                <a:lnTo>
                  <a:pt x="2601132" y="914400"/>
                </a:lnTo>
                <a:lnTo>
                  <a:pt x="245390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Curve16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sAgAM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YAgAAcAgAAFAKAADICgAAEAAAACYAAAAIAAAA//////////8="/>
              </a:ext>
            </a:extLst>
          </p:cNvSpPr>
          <p:nvPr/>
        </p:nvSpPr>
        <p:spPr>
          <a:xfrm>
            <a:off x="381000" y="13716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Curve18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YAgAAQAsAAFAKAACYDQAAEAAAACYAAAAIAAAA//////////8="/>
              </a:ext>
            </a:extLst>
          </p:cNvSpPr>
          <p:nvPr/>
        </p:nvSpPr>
        <p:spPr>
          <a:xfrm>
            <a:off x="381000" y="1828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" name="Curve20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ACwAAcAgAADgTAADICgAAEAAAACYAAAAIAAAA//////////8="/>
              </a:ext>
            </a:extLst>
          </p:cNvSpPr>
          <p:nvPr/>
        </p:nvSpPr>
        <p:spPr>
          <a:xfrm>
            <a:off x="1828800" y="13716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Curve19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ACwAAQAsAADgTAACYDQAAEAAAACYAAAAIAAAA//////////8="/>
              </a:ext>
            </a:extLst>
          </p:cNvSpPr>
          <p:nvPr/>
        </p:nvSpPr>
        <p:spPr>
          <a:xfrm>
            <a:off x="1828800" y="1828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TextArtObject14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EgDAADoCAAAOAQAANgJAAAQAAAAJgAAAAgAAAD//////////w=="/>
              </a:ext>
            </a:extLst>
          </p:cNvSpPr>
          <p:nvPr/>
        </p:nvSpPr>
        <p:spPr>
          <a:xfrm>
            <a:off x="533400" y="14478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A</a:t>
            </a:r>
          </a:p>
        </p:txBody>
      </p:sp>
      <p:sp>
        <p:nvSpPr>
          <p:cNvPr id="11" name="TextArtObject13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DoCAAAIA0AANgJAAAQAAAAJgAAAAgAAAD//////////w=="/>
              </a:ext>
            </a:extLst>
          </p:cNvSpPr>
          <p:nvPr/>
        </p:nvSpPr>
        <p:spPr>
          <a:xfrm>
            <a:off x="1981200" y="14478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12" name="TextArtObject12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EgDAAC4CwAAOAQAAKgMAAAQAAAAJgAAAAgAAAD//////////w=="/>
              </a:ext>
            </a:extLst>
          </p:cNvSpPr>
          <p:nvPr/>
        </p:nvSpPr>
        <p:spPr>
          <a:xfrm>
            <a:off x="533400" y="1905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C</a:t>
            </a:r>
          </a:p>
        </p:txBody>
      </p:sp>
      <p:sp>
        <p:nvSpPr>
          <p:cNvPr id="13" name="TextArtObject11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C4CwAAIA0AAKgMAAAQAAAAJgAAAAgAAAD//////////w=="/>
              </a:ext>
            </a:extLst>
          </p:cNvSpPr>
          <p:nvPr/>
        </p:nvSpPr>
        <p:spPr>
          <a:xfrm>
            <a:off x="1981200" y="1905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14" name="Textbox7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AAwAA0AIAAA0RAAACBgAAECAAACYAAAAIAAAA//////////8="/>
              </a:ext>
            </a:extLst>
          </p:cNvSpPr>
          <p:nvPr/>
        </p:nvSpPr>
        <p:spPr>
          <a:xfrm>
            <a:off x="609600" y="457200"/>
            <a:ext cx="2162175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300 = ______</a:t>
            </a:r>
            <a:endParaRPr sz="2800"/>
          </a:p>
        </p:txBody>
      </p:sp>
      <p:sp>
        <p:nvSpPr>
          <p:cNvPr id="15" name="Textbox8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ZggAAMgKAADXCgAAECAAACYAAAAIAAAA//////////8="/>
              </a:ext>
            </a:extLst>
          </p:cNvSpPr>
          <p:nvPr/>
        </p:nvSpPr>
        <p:spPr>
          <a:xfrm>
            <a:off x="685800" y="1365250"/>
            <a:ext cx="10668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2²</a:t>
            </a:r>
            <a:r>
              <a:rPr sz="2000" b="1">
                <a:latin typeface="Symbol" pitchFamily="0" charset="2"/>
                <a:ea typeface="Times New Roman" pitchFamily="1" charset="0"/>
                <a:cs typeface="Times New Roman" pitchFamily="1" charset="0"/>
              </a:rPr>
              <a:t></a:t>
            </a:r>
            <a:r>
              <a:rPr sz="2000" b="1"/>
              <a:t>3</a:t>
            </a:r>
            <a:r>
              <a:rPr sz="2000" b="1">
                <a:latin typeface="Symbol" pitchFamily="0" charset="2"/>
                <a:ea typeface="Times New Roman" pitchFamily="1" charset="0"/>
                <a:cs typeface="Times New Roman" pitchFamily="1" charset="0"/>
              </a:rPr>
              <a:t></a:t>
            </a:r>
            <a:r>
              <a:rPr sz="2000" b="1"/>
              <a:t>5² </a:t>
            </a:r>
            <a:endParaRPr sz="2000" b="1"/>
          </a:p>
        </p:txBody>
      </p:sp>
      <p:sp>
        <p:nvSpPr>
          <p:cNvPr id="16" name="Rectangle3"/>
          <p:cNvSpPr>
            <a:extLst>
              <a:ext uri="smNativeData">
                <pr:smNativeData xmlns:pr="smNativeData" val="SMDATA_13_twC2XBMAAAAlAAAAZAAAAA0AAAAAkAAAAEgAAACQAAAASAAAAAAAAAAB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AIFgAAaAEAAMgoAACIDgAAEAAAACYAAAAIAAAA//////////8="/>
              </a:ext>
            </a:extLst>
          </p:cNvSpPr>
          <p:nvPr/>
        </p:nvSpPr>
        <p:spPr>
          <a:xfrm>
            <a:off x="3581400" y="228600"/>
            <a:ext cx="3048000" cy="2133600"/>
          </a:xfrm>
          <a:prstGeom prst="rect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7" name="Curve15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CAFgAA4AEAAFAoAACABwAAEAAAACYAAAAIAAAA//////////8="/>
              </a:ext>
            </a:extLst>
          </p:cNvSpPr>
          <p:nvPr/>
        </p:nvSpPr>
        <p:spPr>
          <a:xfrm>
            <a:off x="3657600" y="304800"/>
            <a:ext cx="2895600" cy="914400"/>
          </a:xfrm>
          <a:custGeom>
            <a:avLst/>
            <a:gdLst/>
            <a:ahLst/>
            <a:cxnLst/>
            <a:rect l="0" t="0" r="2895600" b="914400"/>
            <a:pathLst>
              <a:path w="2895600" h="914400">
                <a:moveTo>
                  <a:pt x="0" y="457200"/>
                </a:moveTo>
                <a:lnTo>
                  <a:pt x="294468" y="0"/>
                </a:lnTo>
                <a:lnTo>
                  <a:pt x="2601132" y="0"/>
                </a:lnTo>
                <a:lnTo>
                  <a:pt x="2895600" y="457200"/>
                </a:lnTo>
                <a:lnTo>
                  <a:pt x="2601132" y="914400"/>
                </a:lnTo>
                <a:lnTo>
                  <a:pt x="245390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Curve14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4FgAAcAgAAPAeAADICgAAEAAAACYAAAAIAAAA//////////8="/>
              </a:ext>
            </a:extLst>
          </p:cNvSpPr>
          <p:nvPr/>
        </p:nvSpPr>
        <p:spPr>
          <a:xfrm>
            <a:off x="3733800" y="13716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9" name="Curve25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4FgAAQAsAAPAeAACYDQAAEAAAACYAAAAIAAAA//////////8="/>
              </a:ext>
            </a:extLst>
          </p:cNvSpPr>
          <p:nvPr/>
        </p:nvSpPr>
        <p:spPr>
          <a:xfrm>
            <a:off x="3733800" y="1828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0" name="Curve24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HwAAcAgAANgnAADICgAAEAAAACYAAAAIAAAA//////////8="/>
              </a:ext>
            </a:extLst>
          </p:cNvSpPr>
          <p:nvPr/>
        </p:nvSpPr>
        <p:spPr>
          <a:xfrm>
            <a:off x="5181600" y="13716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1" name="Curve23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HwAAQAsAANgnAACYDQAAEAAAACYAAAAIAAAA//////////8="/>
              </a:ext>
            </a:extLst>
          </p:cNvSpPr>
          <p:nvPr/>
        </p:nvSpPr>
        <p:spPr>
          <a:xfrm>
            <a:off x="5181600" y="1828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2" name="TextArtObject15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OgXAADoCAAA2BgAANgJAAAQAAAAJgAAAAgAAAD//////////w=="/>
              </a:ext>
            </a:extLst>
          </p:cNvSpPr>
          <p:nvPr/>
        </p:nvSpPr>
        <p:spPr>
          <a:xfrm>
            <a:off x="3886200" y="14478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A</a:t>
            </a:r>
          </a:p>
        </p:txBody>
      </p:sp>
      <p:sp>
        <p:nvSpPr>
          <p:cNvPr id="23" name="TextArtObject18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NAgAADoCAAAwCEAANgJAAAQAAAAJgAAAAgAAAD//////////w=="/>
              </a:ext>
            </a:extLst>
          </p:cNvSpPr>
          <p:nvPr/>
        </p:nvSpPr>
        <p:spPr>
          <a:xfrm>
            <a:off x="5334000" y="14478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24" name="TextArtObject17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OgXAAC4CwAA2BgAAKgMAAAQAAAAJgAAAAgAAAD//////////w=="/>
              </a:ext>
            </a:extLst>
          </p:cNvSpPr>
          <p:nvPr/>
        </p:nvSpPr>
        <p:spPr>
          <a:xfrm>
            <a:off x="3886200" y="1905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C</a:t>
            </a:r>
          </a:p>
        </p:txBody>
      </p:sp>
      <p:sp>
        <p:nvSpPr>
          <p:cNvPr id="25" name="TextArtObject16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NAgAAC4CwAAwCEAAKgMAAAQAAAAJgAAAAgAAAD//////////w=="/>
              </a:ext>
            </a:extLst>
          </p:cNvSpPr>
          <p:nvPr/>
        </p:nvSpPr>
        <p:spPr>
          <a:xfrm>
            <a:off x="5334000" y="1905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26" name="Textbox13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4FgAA0AIAAOcnAAACBgAAECAAACYAAAAIAAAA//////////8="/>
              </a:ext>
            </a:extLst>
          </p:cNvSpPr>
          <p:nvPr/>
        </p:nvSpPr>
        <p:spPr>
          <a:xfrm>
            <a:off x="3733800" y="457200"/>
            <a:ext cx="2752725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HCF of 24 and 20</a:t>
            </a:r>
            <a:endParaRPr sz="2800"/>
          </a:p>
        </p:txBody>
      </p:sp>
      <p:sp>
        <p:nvSpPr>
          <p:cNvPr id="27" name="Textbox11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IGQAAcAgAAHocAADhCgAAECAAACYAAAAIAAAA//////////8="/>
              </a:ext>
            </a:extLst>
          </p:cNvSpPr>
          <p:nvPr/>
        </p:nvSpPr>
        <p:spPr>
          <a:xfrm>
            <a:off x="4191000" y="13716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12</a:t>
            </a:r>
            <a:endParaRPr sz="2000" b="1"/>
          </a:p>
        </p:txBody>
      </p:sp>
      <p:sp>
        <p:nvSpPr>
          <p:cNvPr id="28" name="Textbox10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IgAAcAgAAJokAADhCgAAECAAACYAAAAIAAAA//////////8="/>
              </a:ext>
            </a:extLst>
          </p:cNvSpPr>
          <p:nvPr/>
        </p:nvSpPr>
        <p:spPr>
          <a:xfrm>
            <a:off x="5638800" y="1371600"/>
            <a:ext cx="311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4</a:t>
            </a:r>
            <a:endParaRPr sz="2000" b="1"/>
          </a:p>
        </p:txBody>
      </p:sp>
      <p:sp>
        <p:nvSpPr>
          <p:cNvPr id="29" name="Textbox9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4GgAAQAsAAKIcAACxDQAAECAAACYAAAAIAAAA//////////8="/>
              </a:ext>
            </a:extLst>
          </p:cNvSpPr>
          <p:nvPr/>
        </p:nvSpPr>
        <p:spPr>
          <a:xfrm>
            <a:off x="4343400" y="1828800"/>
            <a:ext cx="311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5</a:t>
            </a:r>
            <a:endParaRPr sz="2000" b="1"/>
          </a:p>
        </p:txBody>
      </p:sp>
      <p:sp>
        <p:nvSpPr>
          <p:cNvPr id="30" name="Textbox12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IgAAQAsAAJokAACxDQAAECAAACYAAAAIAAAA//////////8="/>
              </a:ext>
            </a:extLst>
          </p:cNvSpPr>
          <p:nvPr/>
        </p:nvSpPr>
        <p:spPr>
          <a:xfrm>
            <a:off x="5638800" y="1828800"/>
            <a:ext cx="311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8</a:t>
            </a:r>
            <a:endParaRPr sz="2000" b="1"/>
          </a:p>
        </p:txBody>
      </p:sp>
      <p:sp>
        <p:nvSpPr>
          <p:cNvPr id="31" name="Rectangle5"/>
          <p:cNvSpPr>
            <a:extLst>
              <a:ext uri="smNativeData">
                <pr:smNativeData xmlns:pr="smNativeData" val="SMDATA_13_twC2XBMAAAAlAAAAZAAAAA0AAAAAkAAAAEgAAACQAAAASAAAAAAAAAAB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BoAQAA8A8AACgUAAAQHQAAEAAAACYAAAAIAAAA//////////8="/>
              </a:ext>
            </a:extLst>
          </p:cNvSpPr>
          <p:nvPr/>
        </p:nvSpPr>
        <p:spPr>
          <a:xfrm>
            <a:off x="228600" y="2590800"/>
            <a:ext cx="3048000" cy="2133600"/>
          </a:xfrm>
          <a:prstGeom prst="rect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2" name="Curve22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AQAAaBAAALATAAAIFgAAEAAAACYAAAAIAAAA//////////8="/>
              </a:ext>
            </a:extLst>
          </p:cNvSpPr>
          <p:nvPr/>
        </p:nvSpPr>
        <p:spPr>
          <a:xfrm>
            <a:off x="304800" y="2667000"/>
            <a:ext cx="2895600" cy="914400"/>
          </a:xfrm>
          <a:custGeom>
            <a:avLst/>
            <a:gdLst/>
            <a:ahLst/>
            <a:cxnLst/>
            <a:rect l="0" t="0" r="2895600" b="914400"/>
            <a:pathLst>
              <a:path w="2895600" h="914400">
                <a:moveTo>
                  <a:pt x="0" y="457200"/>
                </a:moveTo>
                <a:lnTo>
                  <a:pt x="294468" y="0"/>
                </a:lnTo>
                <a:lnTo>
                  <a:pt x="2601132" y="0"/>
                </a:lnTo>
                <a:lnTo>
                  <a:pt x="2895600" y="457200"/>
                </a:lnTo>
                <a:lnTo>
                  <a:pt x="2601132" y="914400"/>
                </a:lnTo>
                <a:lnTo>
                  <a:pt x="245390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3" name="Curve21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YAgAA+BYAAFAKAABQGQAAEAAAACYAAAAIAAAA//////////8="/>
              </a:ext>
            </a:extLst>
          </p:cNvSpPr>
          <p:nvPr/>
        </p:nvSpPr>
        <p:spPr>
          <a:xfrm>
            <a:off x="381000" y="3733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4" name="Curve13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YAgAAyBkAAFAKAAAgHAAAEAAAACYAAAAIAAAA//////////8="/>
              </a:ext>
            </a:extLst>
          </p:cNvSpPr>
          <p:nvPr/>
        </p:nvSpPr>
        <p:spPr>
          <a:xfrm>
            <a:off x="381000" y="41910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5" name="Curve7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ACwAA+BYAADgTAABQGQAAEAAAACYAAAAIAAAA//////////8="/>
              </a:ext>
            </a:extLst>
          </p:cNvSpPr>
          <p:nvPr/>
        </p:nvSpPr>
        <p:spPr>
          <a:xfrm>
            <a:off x="1828800" y="3733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6" name="Curve6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ACwAAyBkAADgTAAAgHAAAEAAAACYAAAAIAAAA//////////8="/>
              </a:ext>
            </a:extLst>
          </p:cNvSpPr>
          <p:nvPr/>
        </p:nvSpPr>
        <p:spPr>
          <a:xfrm>
            <a:off x="1828800" y="41910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7" name="TextArtObject3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EgDAABwFwAAOAQAAGAYAAAQAAAAJgAAAAgAAAD//////////w=="/>
              </a:ext>
            </a:extLst>
          </p:cNvSpPr>
          <p:nvPr/>
        </p:nvSpPr>
        <p:spPr>
          <a:xfrm>
            <a:off x="533400" y="3810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A</a:t>
            </a:r>
          </a:p>
        </p:txBody>
      </p:sp>
      <p:sp>
        <p:nvSpPr>
          <p:cNvPr id="38" name="TextArtObject4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BwFwAAIA0AAGAYAAAQAAAAJgAAAAgAAAD//////////w=="/>
              </a:ext>
            </a:extLst>
          </p:cNvSpPr>
          <p:nvPr/>
        </p:nvSpPr>
        <p:spPr>
          <a:xfrm>
            <a:off x="1981200" y="3810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39" name="TextArtObject6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EgDAABAGgAAOAQAADAbAAAQAAAAJgAAAAgAAAD//////////w=="/>
              </a:ext>
            </a:extLst>
          </p:cNvSpPr>
          <p:nvPr/>
        </p:nvSpPr>
        <p:spPr>
          <a:xfrm>
            <a:off x="533400" y="42672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C</a:t>
            </a:r>
          </a:p>
        </p:txBody>
      </p:sp>
      <p:sp>
        <p:nvSpPr>
          <p:cNvPr id="40" name="TextArtObject5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BAGgAAIA0AADAbAAAQAAAAJgAAAAgAAAD//////////w=="/>
              </a:ext>
            </a:extLst>
          </p:cNvSpPr>
          <p:nvPr/>
        </p:nvSpPr>
        <p:spPr>
          <a:xfrm>
            <a:off x="1981200" y="42672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41" name="Textbox1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QDgAA+BYAAMIQAABpGQAAECAAACYAAAAIAAAA//////////8="/>
              </a:ext>
            </a:extLst>
          </p:cNvSpPr>
          <p:nvPr/>
        </p:nvSpPr>
        <p:spPr>
          <a:xfrm>
            <a:off x="2286000" y="37338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58</a:t>
            </a:r>
            <a:endParaRPr sz="2000" b="1"/>
          </a:p>
        </p:txBody>
      </p:sp>
      <p:sp>
        <p:nvSpPr>
          <p:cNvPr id="42" name="Rectangle1"/>
          <p:cNvSpPr>
            <a:extLst>
              <a:ext uri="smNativeData">
                <pr:smNativeData xmlns:pr="smNativeData" val="SMDATA_13_twC2XBMAAAAlAAAAZAAAAA0AAAAAkAAAAEgAAACQAAAASAAAAAAAAAAB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AIFgAA8A8AAMgoAAAQHQAAEAAAACYAAAAIAAAA//////////8="/>
              </a:ext>
            </a:extLst>
          </p:cNvSpPr>
          <p:nvPr/>
        </p:nvSpPr>
        <p:spPr>
          <a:xfrm>
            <a:off x="3581400" y="2590800"/>
            <a:ext cx="3048000" cy="2133600"/>
          </a:xfrm>
          <a:prstGeom prst="rect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3" name="Curve3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CAFgAAaBAAAFAoAAAIFgAAEAAAACYAAAAIAAAA//////////8="/>
              </a:ext>
            </a:extLst>
          </p:cNvSpPr>
          <p:nvPr/>
        </p:nvSpPr>
        <p:spPr>
          <a:xfrm>
            <a:off x="3657600" y="2667000"/>
            <a:ext cx="2895600" cy="914400"/>
          </a:xfrm>
          <a:custGeom>
            <a:avLst/>
            <a:gdLst/>
            <a:ahLst/>
            <a:cxnLst/>
            <a:rect l="0" t="0" r="2895600" b="914400"/>
            <a:pathLst>
              <a:path w="2895600" h="914400">
                <a:moveTo>
                  <a:pt x="0" y="457200"/>
                </a:moveTo>
                <a:lnTo>
                  <a:pt x="294468" y="0"/>
                </a:lnTo>
                <a:lnTo>
                  <a:pt x="2601132" y="0"/>
                </a:lnTo>
                <a:lnTo>
                  <a:pt x="2895600" y="457200"/>
                </a:lnTo>
                <a:lnTo>
                  <a:pt x="2601132" y="914400"/>
                </a:lnTo>
                <a:lnTo>
                  <a:pt x="245390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4" name="Curve2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4FgAA+BYAAPAeAABQGQAAEAAAACYAAAAIAAAA//////////8="/>
              </a:ext>
            </a:extLst>
          </p:cNvSpPr>
          <p:nvPr/>
        </p:nvSpPr>
        <p:spPr>
          <a:xfrm>
            <a:off x="3733800" y="3733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5" name="Curve1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4FgAAyBkAAPAeAAAgHAAAEAAAACYAAAAIAAAA//////////8="/>
              </a:ext>
            </a:extLst>
          </p:cNvSpPr>
          <p:nvPr/>
        </p:nvSpPr>
        <p:spPr>
          <a:xfrm>
            <a:off x="3733800" y="41910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6" name="Curve4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HwAA+BYAANgnAABQGQAAEAAAACYAAAAIAAAA//////////8="/>
              </a:ext>
            </a:extLst>
          </p:cNvSpPr>
          <p:nvPr/>
        </p:nvSpPr>
        <p:spPr>
          <a:xfrm>
            <a:off x="5181600" y="3733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7" name="Curve5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HwAAyBkAANgnAAAgHAAAEAAAACYAAAAIAAAA//////////8="/>
              </a:ext>
            </a:extLst>
          </p:cNvSpPr>
          <p:nvPr/>
        </p:nvSpPr>
        <p:spPr>
          <a:xfrm>
            <a:off x="5181600" y="41910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8" name="TextArtObject2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OgXAABwFwAA2BgAAGAYAAAQAAAAJgAAAAgAAAD//////////w=="/>
              </a:ext>
            </a:extLst>
          </p:cNvSpPr>
          <p:nvPr/>
        </p:nvSpPr>
        <p:spPr>
          <a:xfrm>
            <a:off x="3886200" y="3810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A</a:t>
            </a:r>
          </a:p>
        </p:txBody>
      </p:sp>
      <p:sp>
        <p:nvSpPr>
          <p:cNvPr id="49" name="TextArtObject1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NAgAABwFwAAwCEAAGAYAAAQAAAAJgAAAAgAAAD//////////w=="/>
              </a:ext>
            </a:extLst>
          </p:cNvSpPr>
          <p:nvPr/>
        </p:nvSpPr>
        <p:spPr>
          <a:xfrm>
            <a:off x="5334000" y="3810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50" name="TextArtObject10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OgXAABAGgAA2BgAADAbAAAQAAAAJgAAAAgAAAD//////////w=="/>
              </a:ext>
            </a:extLst>
          </p:cNvSpPr>
          <p:nvPr/>
        </p:nvSpPr>
        <p:spPr>
          <a:xfrm>
            <a:off x="3886200" y="42672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C</a:t>
            </a:r>
          </a:p>
        </p:txBody>
      </p:sp>
      <p:sp>
        <p:nvSpPr>
          <p:cNvPr id="51" name="TextArtObject9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NAgAABAGgAAwCEAADAbAAAQAAAAJgAAAAgAAAD//////////w=="/>
              </a:ext>
            </a:extLst>
          </p:cNvSpPr>
          <p:nvPr/>
        </p:nvSpPr>
        <p:spPr>
          <a:xfrm>
            <a:off x="5334000" y="42672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52" name="Textbox2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4FgAAWBEAAEInAACKFAAAECAAACYAAAAIAAAA//////////8="/>
              </a:ext>
            </a:extLst>
          </p:cNvSpPr>
          <p:nvPr/>
        </p:nvSpPr>
        <p:spPr>
          <a:xfrm>
            <a:off x="3733800" y="2819400"/>
            <a:ext cx="2647950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Which is largest?</a:t>
            </a:r>
            <a:endParaRPr sz="2800"/>
          </a:p>
        </p:txBody>
      </p:sp>
      <p:sp>
        <p:nvSpPr>
          <p:cNvPr id="53" name="Textbox3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IGQAA+BYAADQcAABpGQAAECAAACYAAAAIAAAA//////////8="/>
              </a:ext>
            </a:extLst>
          </p:cNvSpPr>
          <p:nvPr/>
        </p:nvSpPr>
        <p:spPr>
          <a:xfrm>
            <a:off x="4191000" y="3733800"/>
            <a:ext cx="3937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3</a:t>
            </a:r>
            <a:r>
              <a:rPr sz="2000" b="1" baseline="40000"/>
              <a:t>4</a:t>
            </a:r>
            <a:endParaRPr sz="2000" b="1" baseline="40000"/>
          </a:p>
        </p:txBody>
      </p:sp>
      <p:sp>
        <p:nvSpPr>
          <p:cNvPr id="54" name="Textbox6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IgAA+BYAABIlAABpGQAAECAAACYAAAAIAAAA//////////8="/>
              </a:ext>
            </a:extLst>
          </p:cNvSpPr>
          <p:nvPr/>
        </p:nvSpPr>
        <p:spPr>
          <a:xfrm>
            <a:off x="5638800" y="3733800"/>
            <a:ext cx="3873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4³</a:t>
            </a:r>
            <a:endParaRPr sz="2000" b="1"/>
          </a:p>
        </p:txBody>
      </p:sp>
      <p:sp>
        <p:nvSpPr>
          <p:cNvPr id="55" name="Textbox5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IGQAAyBkAACocAAA5HAAAECAAACYAAAAIAAAA//////////8="/>
              </a:ext>
            </a:extLst>
          </p:cNvSpPr>
          <p:nvPr/>
        </p:nvSpPr>
        <p:spPr>
          <a:xfrm>
            <a:off x="4191000" y="4191000"/>
            <a:ext cx="3873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8²</a:t>
            </a:r>
            <a:endParaRPr sz="2000" b="1"/>
          </a:p>
        </p:txBody>
      </p:sp>
      <p:sp>
        <p:nvSpPr>
          <p:cNvPr id="56" name="Textbox4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IgAAyBkAABwlAAA5HAAAECAAACYAAAAIAAAA//////////8="/>
              </a:ext>
            </a:extLst>
          </p:cNvSpPr>
          <p:nvPr/>
        </p:nvSpPr>
        <p:spPr>
          <a:xfrm>
            <a:off x="5638800" y="4191000"/>
            <a:ext cx="3937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2</a:t>
            </a:r>
            <a:r>
              <a:rPr sz="2000" b="1" baseline="40000"/>
              <a:t>8</a:t>
            </a:r>
            <a:endParaRPr sz="2000" b="1" baseline="40000"/>
          </a:p>
        </p:txBody>
      </p:sp>
      <p:sp>
        <p:nvSpPr>
          <p:cNvPr id="57" name="Rectangle2"/>
          <p:cNvSpPr>
            <a:extLst>
              <a:ext uri="smNativeData">
                <pr:smNativeData xmlns:pr="smNativeData" val="SMDATA_13_twC2XBMAAAAlAAAAZAAAAA0AAAAAkAAAAEgAAACQAAAASAAAAAAAAAAB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BoAQAA8B4AACgUAAAQLAAAEAAAACYAAAAIAAAA//////////8="/>
              </a:ext>
            </a:extLst>
          </p:cNvSpPr>
          <p:nvPr/>
        </p:nvSpPr>
        <p:spPr>
          <a:xfrm>
            <a:off x="228600" y="5029200"/>
            <a:ext cx="3048000" cy="2133600"/>
          </a:xfrm>
          <a:prstGeom prst="rect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8" name="Curve10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AQAAaB8AALATAAAIJQAAEAAAACYAAAAIAAAA//////////8="/>
              </a:ext>
            </a:extLst>
          </p:cNvSpPr>
          <p:nvPr/>
        </p:nvSpPr>
        <p:spPr>
          <a:xfrm>
            <a:off x="304800" y="5105400"/>
            <a:ext cx="2895600" cy="914400"/>
          </a:xfrm>
          <a:custGeom>
            <a:avLst/>
            <a:gdLst/>
            <a:ahLst/>
            <a:cxnLst/>
            <a:rect l="0" t="0" r="2895600" b="914400"/>
            <a:pathLst>
              <a:path w="2895600" h="914400">
                <a:moveTo>
                  <a:pt x="0" y="457200"/>
                </a:moveTo>
                <a:lnTo>
                  <a:pt x="294468" y="0"/>
                </a:lnTo>
                <a:lnTo>
                  <a:pt x="2601132" y="0"/>
                </a:lnTo>
                <a:lnTo>
                  <a:pt x="2895600" y="457200"/>
                </a:lnTo>
                <a:lnTo>
                  <a:pt x="2601132" y="914400"/>
                </a:lnTo>
                <a:lnTo>
                  <a:pt x="245390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9" name="Curve9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YAgAA+CUAAFAKAABQKAAAEAAAACYAAAAIAAAA//////////8="/>
              </a:ext>
            </a:extLst>
          </p:cNvSpPr>
          <p:nvPr/>
        </p:nvSpPr>
        <p:spPr>
          <a:xfrm>
            <a:off x="381000" y="61722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0" name="Curve8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YAgAAyCgAAFAKAAAgKwAAEAAAACYAAAAIAAAA//////////8="/>
              </a:ext>
            </a:extLst>
          </p:cNvSpPr>
          <p:nvPr/>
        </p:nvSpPr>
        <p:spPr>
          <a:xfrm>
            <a:off x="381000" y="66294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1" name="Curve11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ACwAA+CUAADgTAABQKAAAEAAAACYAAAAIAAAA//////////8="/>
              </a:ext>
            </a:extLst>
          </p:cNvSpPr>
          <p:nvPr/>
        </p:nvSpPr>
        <p:spPr>
          <a:xfrm>
            <a:off x="1828800" y="61722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2" name="Curve12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ACwAAyCgAADgTAAAgKwAAEAAAACYAAAAIAAAA//////////8="/>
              </a:ext>
            </a:extLst>
          </p:cNvSpPr>
          <p:nvPr/>
        </p:nvSpPr>
        <p:spPr>
          <a:xfrm>
            <a:off x="1828800" y="66294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3" name="TextArtObject8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EgDAABwJgAAOAQAAGAnAAAQAAAAJgAAAAgAAAD//////////w=="/>
              </a:ext>
            </a:extLst>
          </p:cNvSpPr>
          <p:nvPr/>
        </p:nvSpPr>
        <p:spPr>
          <a:xfrm>
            <a:off x="533400" y="62484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A</a:t>
            </a:r>
          </a:p>
        </p:txBody>
      </p:sp>
      <p:sp>
        <p:nvSpPr>
          <p:cNvPr id="64" name="TextArtObject7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BwJgAAIA0AAGAnAAAQAAAAJgAAAAgAAAD//////////w=="/>
              </a:ext>
            </a:extLst>
          </p:cNvSpPr>
          <p:nvPr/>
        </p:nvSpPr>
        <p:spPr>
          <a:xfrm>
            <a:off x="1981200" y="62484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65" name="TextArtObject28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EgDAABAKQAAOAQAADAqAAAQAAAAJgAAAAgAAAD//////////w=="/>
              </a:ext>
            </a:extLst>
          </p:cNvSpPr>
          <p:nvPr/>
        </p:nvSpPr>
        <p:spPr>
          <a:xfrm>
            <a:off x="533400" y="67056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C</a:t>
            </a:r>
          </a:p>
        </p:txBody>
      </p:sp>
      <p:sp>
        <p:nvSpPr>
          <p:cNvPr id="66" name="TextArtObject27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BAKQAAIA0AADAqAAAQAAAAJgAAAAgAAAD//////////w=="/>
              </a:ext>
            </a:extLst>
          </p:cNvSpPr>
          <p:nvPr/>
        </p:nvSpPr>
        <p:spPr>
          <a:xfrm>
            <a:off x="1981200" y="67056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67" name="Textbox33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IAwAATiAAAMkRAACAIwAAECAAACYAAAAIAAAA//////////8="/>
              </a:ext>
            </a:extLst>
          </p:cNvSpPr>
          <p:nvPr/>
        </p:nvSpPr>
        <p:spPr>
          <a:xfrm>
            <a:off x="533400" y="5251450"/>
            <a:ext cx="2357755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>
                <a:latin typeface="Symbol" pitchFamily="0" charset="2"/>
                <a:ea typeface="Times New Roman" pitchFamily="1" charset="0"/>
                <a:cs typeface="Times New Roman" pitchFamily="1" charset="0"/>
              </a:rPr>
              <a:t></a:t>
            </a:r>
            <a:r>
              <a:rPr sz="2800"/>
              <a:t>3136 = _____</a:t>
            </a:r>
            <a:endParaRPr sz="2800"/>
          </a:p>
        </p:txBody>
      </p:sp>
      <p:sp>
        <p:nvSpPr>
          <p:cNvPr id="68" name="Textbox34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BQAA+CUAANoHAABpKAAAECAAACYAAAAIAAAA//////////8="/>
              </a:ext>
            </a:extLst>
          </p:cNvSpPr>
          <p:nvPr/>
        </p:nvSpPr>
        <p:spPr>
          <a:xfrm>
            <a:off x="838200" y="61722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56</a:t>
            </a:r>
            <a:endParaRPr sz="2000" b="1"/>
          </a:p>
        </p:txBody>
      </p:sp>
      <p:sp>
        <p:nvSpPr>
          <p:cNvPr id="69" name="Textbox37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QDgAA+CUAAMIQAABpKAAAECAAACYAAAAIAAAA//////////8="/>
              </a:ext>
            </a:extLst>
          </p:cNvSpPr>
          <p:nvPr/>
        </p:nvSpPr>
        <p:spPr>
          <a:xfrm>
            <a:off x="2286000" y="61722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46</a:t>
            </a:r>
            <a:endParaRPr sz="2000" b="1"/>
          </a:p>
        </p:txBody>
      </p:sp>
      <p:sp>
        <p:nvSpPr>
          <p:cNvPr id="70" name="Textbox36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BQAAyCgAANoHAAA5KwAAECAAACYAAAAIAAAA//////////8="/>
              </a:ext>
            </a:extLst>
          </p:cNvSpPr>
          <p:nvPr/>
        </p:nvSpPr>
        <p:spPr>
          <a:xfrm>
            <a:off x="838200" y="66294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52</a:t>
            </a:r>
            <a:endParaRPr sz="2000" b="1"/>
          </a:p>
        </p:txBody>
      </p:sp>
      <p:sp>
        <p:nvSpPr>
          <p:cNvPr id="71" name="Textbox35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QDgAAyCgAAMIQAAA5KwAAECAAACYAAAAIAAAA//////////8="/>
              </a:ext>
            </a:extLst>
          </p:cNvSpPr>
          <p:nvPr/>
        </p:nvSpPr>
        <p:spPr>
          <a:xfrm>
            <a:off x="2286000" y="66294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39</a:t>
            </a:r>
            <a:endParaRPr sz="2000" b="1"/>
          </a:p>
        </p:txBody>
      </p:sp>
      <p:sp>
        <p:nvSpPr>
          <p:cNvPr id="72" name="Rectangle7"/>
          <p:cNvSpPr>
            <a:extLst>
              <a:ext uri="smNativeData">
                <pr:smNativeData xmlns:pr="smNativeData" val="SMDATA_13_twC2XBMAAAAlAAAAZAAAAA0AAAAAkAAAAEgAAACQAAAASAAAAAAAAAAB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AIFgAA8B4AAMgoAAAQLAAAEAAAACYAAAAIAAAA//////////8="/>
              </a:ext>
            </a:extLst>
          </p:cNvSpPr>
          <p:nvPr/>
        </p:nvSpPr>
        <p:spPr>
          <a:xfrm>
            <a:off x="3581400" y="5029200"/>
            <a:ext cx="3048000" cy="2133600"/>
          </a:xfrm>
          <a:prstGeom prst="rect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3" name="Curve33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0I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CAFgAAaB8AAFAoAAAIJQAAEAAAACYAAAAIAAAA//////////8="/>
              </a:ext>
            </a:extLst>
          </p:cNvSpPr>
          <p:nvPr/>
        </p:nvSpPr>
        <p:spPr>
          <a:xfrm>
            <a:off x="3657600" y="5105400"/>
            <a:ext cx="2895600" cy="914400"/>
          </a:xfrm>
          <a:custGeom>
            <a:avLst/>
            <a:gdLst/>
            <a:ahLst/>
            <a:cxnLst/>
            <a:rect l="0" t="0" r="2895600" b="914400"/>
            <a:pathLst>
              <a:path w="2895600" h="914400">
                <a:moveTo>
                  <a:pt x="0" y="457200"/>
                </a:moveTo>
                <a:lnTo>
                  <a:pt x="294468" y="0"/>
                </a:lnTo>
                <a:lnTo>
                  <a:pt x="2601132" y="0"/>
                </a:lnTo>
                <a:lnTo>
                  <a:pt x="2895600" y="457200"/>
                </a:lnTo>
                <a:lnTo>
                  <a:pt x="2601132" y="914400"/>
                </a:lnTo>
                <a:lnTo>
                  <a:pt x="245390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4" name="Curve32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4FgAA+CUAAPAeAABQKAAAEAAAACYAAAAIAAAA//////////8="/>
              </a:ext>
            </a:extLst>
          </p:cNvSpPr>
          <p:nvPr/>
        </p:nvSpPr>
        <p:spPr>
          <a:xfrm>
            <a:off x="3733800" y="61722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5" name="Curve31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4FgAAyCgAAPAeAAAgKwAAEAAAACYAAAAIAAAA//////////8="/>
              </a:ext>
            </a:extLst>
          </p:cNvSpPr>
          <p:nvPr/>
        </p:nvSpPr>
        <p:spPr>
          <a:xfrm>
            <a:off x="3733800" y="66294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6" name="Curve34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HwAA+CUAANgnAABQKAAAEAAAACYAAAAIAAAA//////////8="/>
              </a:ext>
            </a:extLst>
          </p:cNvSpPr>
          <p:nvPr/>
        </p:nvSpPr>
        <p:spPr>
          <a:xfrm>
            <a:off x="5181600" y="61722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7" name="Curve35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HwAAyCgAANgnAAAgKwAAEAAAACYAAAAIAAAA//////////8="/>
              </a:ext>
            </a:extLst>
          </p:cNvSpPr>
          <p:nvPr/>
        </p:nvSpPr>
        <p:spPr>
          <a:xfrm>
            <a:off x="5181600" y="66294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8" name="TextArtObject26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OgXAABwJgAA2BgAAGAnAAAQAAAAJgAAAAgAAAD//////////w=="/>
              </a:ext>
            </a:extLst>
          </p:cNvSpPr>
          <p:nvPr/>
        </p:nvSpPr>
        <p:spPr>
          <a:xfrm>
            <a:off x="3886200" y="62484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A</a:t>
            </a:r>
          </a:p>
        </p:txBody>
      </p:sp>
      <p:sp>
        <p:nvSpPr>
          <p:cNvPr id="79" name="TextArtObject25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NAgAABwJgAAwCEAAGAnAAAQAAAAJgAAAAgAAAD//////////w=="/>
              </a:ext>
            </a:extLst>
          </p:cNvSpPr>
          <p:nvPr/>
        </p:nvSpPr>
        <p:spPr>
          <a:xfrm>
            <a:off x="5334000" y="62484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80" name="TextArtObject34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OgXAABAKQAA2BgAADAqAAAQAAAAJgAAAAgAAAD//////////w=="/>
              </a:ext>
            </a:extLst>
          </p:cNvSpPr>
          <p:nvPr/>
        </p:nvSpPr>
        <p:spPr>
          <a:xfrm>
            <a:off x="3886200" y="67056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C</a:t>
            </a:r>
          </a:p>
        </p:txBody>
      </p:sp>
      <p:sp>
        <p:nvSpPr>
          <p:cNvPr id="81" name="TextArtObject33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NAgAABAKQAAwCEAADAqAAAQAAAAJgAAAAgAAAD//////////w=="/>
              </a:ext>
            </a:extLst>
          </p:cNvSpPr>
          <p:nvPr/>
        </p:nvSpPr>
        <p:spPr>
          <a:xfrm>
            <a:off x="5334000" y="67056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82" name="Rectangle8"/>
          <p:cNvSpPr>
            <a:extLst>
              <a:ext uri="smNativeData">
                <pr:smNativeData xmlns:pr="smNativeData" val="SMDATA_13_twC2XBMAAAAlAAAAZAAAAA0AAAAAkAAAAEgAAACQAAAASAAAAAAAAAAB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BoAQAA8C0AACgUAAAQOwAAEAAAACYAAAAIAAAA//////////8="/>
              </a:ext>
            </a:extLst>
          </p:cNvSpPr>
          <p:nvPr/>
        </p:nvSpPr>
        <p:spPr>
          <a:xfrm>
            <a:off x="228600" y="7467600"/>
            <a:ext cx="3048000" cy="2133600"/>
          </a:xfrm>
          <a:prstGeom prst="rect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3" name="Curve37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MI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AQAAaC4AALATAAAINAAAEAAAACYAAAAIAAAA//////////8="/>
              </a:ext>
            </a:extLst>
          </p:cNvSpPr>
          <p:nvPr/>
        </p:nvSpPr>
        <p:spPr>
          <a:xfrm>
            <a:off x="304800" y="7543800"/>
            <a:ext cx="2895600" cy="914400"/>
          </a:xfrm>
          <a:custGeom>
            <a:avLst/>
            <a:gdLst/>
            <a:ahLst/>
            <a:cxnLst/>
            <a:rect l="0" t="0" r="2895600" b="914400"/>
            <a:pathLst>
              <a:path w="2895600" h="914400">
                <a:moveTo>
                  <a:pt x="0" y="457200"/>
                </a:moveTo>
                <a:lnTo>
                  <a:pt x="294468" y="0"/>
                </a:lnTo>
                <a:lnTo>
                  <a:pt x="2601132" y="0"/>
                </a:lnTo>
                <a:lnTo>
                  <a:pt x="2895600" y="457200"/>
                </a:lnTo>
                <a:lnTo>
                  <a:pt x="2601132" y="914400"/>
                </a:lnTo>
                <a:lnTo>
                  <a:pt x="245390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4" name="Curve40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YAgAA+DQAAFAKAABQNwAAEAAAACYAAAAIAAAA//////////8="/>
              </a:ext>
            </a:extLst>
          </p:cNvSpPr>
          <p:nvPr/>
        </p:nvSpPr>
        <p:spPr>
          <a:xfrm>
            <a:off x="381000" y="86106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5" name="Curve39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YAgAAyDcAAFAKAAAgOgAAEAAAACYAAAAIAAAA//////////8="/>
              </a:ext>
            </a:extLst>
          </p:cNvSpPr>
          <p:nvPr/>
        </p:nvSpPr>
        <p:spPr>
          <a:xfrm>
            <a:off x="381000" y="9067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6" name="Curve38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ACwAA+DQAADgTAABQNwAAEAAAACYAAAAIAAAA//////////8="/>
              </a:ext>
            </a:extLst>
          </p:cNvSpPr>
          <p:nvPr/>
        </p:nvSpPr>
        <p:spPr>
          <a:xfrm>
            <a:off x="1828800" y="86106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7" name="Curve36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ACwAAyDcAADgTAAAgOgAAEAAAACYAAAAIAAAA//////////8="/>
              </a:ext>
            </a:extLst>
          </p:cNvSpPr>
          <p:nvPr/>
        </p:nvSpPr>
        <p:spPr>
          <a:xfrm>
            <a:off x="1828800" y="9067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8" name="TextArtObject31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EgDAABwNQAAOAQAAGA2AAAQAAAAJgAAAAgAAAD//////////w=="/>
              </a:ext>
            </a:extLst>
          </p:cNvSpPr>
          <p:nvPr/>
        </p:nvSpPr>
        <p:spPr>
          <a:xfrm>
            <a:off x="533400" y="86868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A</a:t>
            </a:r>
          </a:p>
        </p:txBody>
      </p:sp>
      <p:sp>
        <p:nvSpPr>
          <p:cNvPr id="89" name="TextArtObject30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BwNQAAIA0AAGA2AAAQAAAAJgAAAAgAAAD//////////w=="/>
              </a:ext>
            </a:extLst>
          </p:cNvSpPr>
          <p:nvPr/>
        </p:nvSpPr>
        <p:spPr>
          <a:xfrm>
            <a:off x="1981200" y="86868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90" name="TextArtObject29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EgDAABAOAAAOAQAADA5AAAQAAAAJgAAAAgAAAD//////////w=="/>
              </a:ext>
            </a:extLst>
          </p:cNvSpPr>
          <p:nvPr/>
        </p:nvSpPr>
        <p:spPr>
          <a:xfrm>
            <a:off x="533400" y="9144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C</a:t>
            </a:r>
          </a:p>
        </p:txBody>
      </p:sp>
      <p:sp>
        <p:nvSpPr>
          <p:cNvPr id="91" name="TextArtObject32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BAOAAAIA0AADA5AAAQAAAAJgAAAAgAAAD//////////w=="/>
              </a:ext>
            </a:extLst>
          </p:cNvSpPr>
          <p:nvPr/>
        </p:nvSpPr>
        <p:spPr>
          <a:xfrm>
            <a:off x="1981200" y="9144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92" name="Textbox40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IAwAAWC8AANARAACKMgAAECAAACYAAAAIAAAA//////////8="/>
              </a:ext>
            </a:extLst>
          </p:cNvSpPr>
          <p:nvPr/>
        </p:nvSpPr>
        <p:spPr>
          <a:xfrm>
            <a:off x="533400" y="7696200"/>
            <a:ext cx="2362200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/>
              <a:t>HCF of 675 and 175</a:t>
            </a:r>
            <a:r>
              <a:rPr sz="2800"/>
              <a:t> </a:t>
            </a:r>
            <a:endParaRPr sz="2800"/>
          </a:p>
        </p:txBody>
      </p:sp>
      <p:sp>
        <p:nvSpPr>
          <p:cNvPr id="93" name="Textbox39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BQAA+DQAABIHAABpNwAAECAAACYAAAAIAAAA//////////8="/>
              </a:ext>
            </a:extLst>
          </p:cNvSpPr>
          <p:nvPr/>
        </p:nvSpPr>
        <p:spPr>
          <a:xfrm>
            <a:off x="838200" y="8610600"/>
            <a:ext cx="311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5</a:t>
            </a:r>
            <a:endParaRPr sz="2000" b="1"/>
          </a:p>
        </p:txBody>
      </p:sp>
      <p:sp>
        <p:nvSpPr>
          <p:cNvPr id="94" name="Textbox38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QDgAA+DQAAMIQAABpNwAAECAAACYAAAAIAAAA//////////8="/>
              </a:ext>
            </a:extLst>
          </p:cNvSpPr>
          <p:nvPr/>
        </p:nvSpPr>
        <p:spPr>
          <a:xfrm>
            <a:off x="2286000" y="86106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25</a:t>
            </a:r>
            <a:endParaRPr sz="2000" b="1"/>
          </a:p>
        </p:txBody>
      </p:sp>
      <p:sp>
        <p:nvSpPr>
          <p:cNvPr id="95" name="Textbox32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BQAAyDcAANoHAAA5OgAAECAAACYAAAAIAAAA//////////8="/>
              </a:ext>
            </a:extLst>
          </p:cNvSpPr>
          <p:nvPr/>
        </p:nvSpPr>
        <p:spPr>
          <a:xfrm>
            <a:off x="838200" y="90678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15</a:t>
            </a:r>
            <a:endParaRPr sz="2000" b="1"/>
          </a:p>
        </p:txBody>
      </p:sp>
      <p:sp>
        <p:nvSpPr>
          <p:cNvPr id="96" name="Textbox18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QDgAAyDcAAMIQAAA5OgAAECAAACYAAAAIAAAA//////////8="/>
              </a:ext>
            </a:extLst>
          </p:cNvSpPr>
          <p:nvPr/>
        </p:nvSpPr>
        <p:spPr>
          <a:xfrm>
            <a:off x="2286000" y="90678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35</a:t>
            </a:r>
            <a:endParaRPr sz="2000" b="1"/>
          </a:p>
        </p:txBody>
      </p:sp>
      <p:sp>
        <p:nvSpPr>
          <p:cNvPr id="97" name="Rectangle6"/>
          <p:cNvSpPr>
            <a:extLst>
              <a:ext uri="smNativeData">
                <pr:smNativeData xmlns:pr="smNativeData" val="SMDATA_13_twC2XBMAAAAlAAAAZAAAAA0AAAAAkAAAAEgAAACQAAAASAAAAAAAAAAB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AIFgAA8C0AAMgoAAAQOwAAEAAAACYAAAAIAAAA//////////8="/>
              </a:ext>
            </a:extLst>
          </p:cNvSpPr>
          <p:nvPr/>
        </p:nvSpPr>
        <p:spPr>
          <a:xfrm>
            <a:off x="3581400" y="7467600"/>
            <a:ext cx="3048000" cy="2133600"/>
          </a:xfrm>
          <a:prstGeom prst="rect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8" name="Curve26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CAFgAAaC4AAFAoAAAINAAAEAAAACYAAAAIAAAA//////////8="/>
              </a:ext>
            </a:extLst>
          </p:cNvSpPr>
          <p:nvPr/>
        </p:nvSpPr>
        <p:spPr>
          <a:xfrm>
            <a:off x="3657600" y="7543800"/>
            <a:ext cx="2895600" cy="914400"/>
          </a:xfrm>
          <a:custGeom>
            <a:avLst/>
            <a:gdLst/>
            <a:ahLst/>
            <a:cxnLst/>
            <a:rect l="0" t="0" r="2895600" b="914400"/>
            <a:pathLst>
              <a:path w="2895600" h="914400">
                <a:moveTo>
                  <a:pt x="0" y="457200"/>
                </a:moveTo>
                <a:lnTo>
                  <a:pt x="294468" y="0"/>
                </a:lnTo>
                <a:lnTo>
                  <a:pt x="2601132" y="0"/>
                </a:lnTo>
                <a:lnTo>
                  <a:pt x="2895600" y="457200"/>
                </a:lnTo>
                <a:lnTo>
                  <a:pt x="2601132" y="914400"/>
                </a:lnTo>
                <a:lnTo>
                  <a:pt x="245390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9" name="Curve27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4FgAA+DQAAPAeAABQNwAAEAAAACYAAAAIAAAA//////////8="/>
              </a:ext>
            </a:extLst>
          </p:cNvSpPr>
          <p:nvPr/>
        </p:nvSpPr>
        <p:spPr>
          <a:xfrm>
            <a:off x="3733800" y="86106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0" name="Curve30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4FgAAyDcAAPAeAAAgOgAAEAAAACYAAAAIAAAA//////////8="/>
              </a:ext>
            </a:extLst>
          </p:cNvSpPr>
          <p:nvPr/>
        </p:nvSpPr>
        <p:spPr>
          <a:xfrm>
            <a:off x="3733800" y="9067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1" name="Curve29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HwAA+DQAANgnAABQNwAAEAAAACYAAAAIAAAA//////////8="/>
              </a:ext>
            </a:extLst>
          </p:cNvSpPr>
          <p:nvPr/>
        </p:nvSpPr>
        <p:spPr>
          <a:xfrm>
            <a:off x="5181600" y="86106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2" name="Curve28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HwAAyDcAANgnAAAgOgAAEAAAACYAAAAIAAAA//////////8="/>
              </a:ext>
            </a:extLst>
          </p:cNvSpPr>
          <p:nvPr/>
        </p:nvSpPr>
        <p:spPr>
          <a:xfrm>
            <a:off x="5181600" y="9067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3" name="TextArtObject22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kKiQAwAAAADVCAAAAAAAANCvkAMAAAAA1ggAAAAAAAAQt5ADAAAAABAOAAABAAAACGQAAABkAAAAFwAAABQAAAAAAAAAAAAAAP9/AAD/fwAAAAAAAAkAAAAEAAAAowg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OgXAABwNQAA2BgAAGA2AAAQAAAAJgAAAAgAAAD//////////w=="/>
              </a:ext>
            </a:extLst>
          </p:cNvSpPr>
          <p:nvPr/>
        </p:nvSpPr>
        <p:spPr>
          <a:xfrm>
            <a:off x="3886200" y="86868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A</a:t>
            </a:r>
          </a:p>
        </p:txBody>
      </p:sp>
      <p:sp>
        <p:nvSpPr>
          <p:cNvPr id="104" name="TextArtObject21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NAgAABwNQAAwCEAAGA2AAAQAAAAJgAAAAgAAAD//////////w=="/>
              </a:ext>
            </a:extLst>
          </p:cNvSpPr>
          <p:nvPr/>
        </p:nvSpPr>
        <p:spPr>
          <a:xfrm>
            <a:off x="5334000" y="86868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105" name="TextArtObject20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OgXAABAOAAA2BgAADA5AAAQAAAAJgAAAAgAAAD//////////w=="/>
              </a:ext>
            </a:extLst>
          </p:cNvSpPr>
          <p:nvPr/>
        </p:nvSpPr>
        <p:spPr>
          <a:xfrm>
            <a:off x="3886200" y="9144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C</a:t>
            </a:r>
          </a:p>
        </p:txBody>
      </p:sp>
      <p:sp>
        <p:nvSpPr>
          <p:cNvPr id="106" name="TextArtObject19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NAgAABAOAAAwCEAADA5AAAQAAAAJgAAAAgAAAD//////////w=="/>
              </a:ext>
            </a:extLst>
          </p:cNvSpPr>
          <p:nvPr/>
        </p:nvSpPr>
        <p:spPr>
          <a:xfrm>
            <a:off x="5334000" y="9144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107" name="Textbox14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4FgAAWC8AAEInAACKMgAAECAAACYAAAAIAAAA//////////8="/>
              </a:ext>
            </a:extLst>
          </p:cNvSpPr>
          <p:nvPr/>
        </p:nvSpPr>
        <p:spPr>
          <a:xfrm>
            <a:off x="3733800" y="7696200"/>
            <a:ext cx="2647950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Which is largest?</a:t>
            </a:r>
            <a:endParaRPr sz="2800"/>
          </a:p>
        </p:txBody>
      </p:sp>
      <p:sp>
        <p:nvSpPr>
          <p:cNvPr id="108" name="Textbox17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IGQAA+DQAAPwcAABpNwAAECAAACYAAAAIAAAA//////////8="/>
              </a:ext>
            </a:extLst>
          </p:cNvSpPr>
          <p:nvPr/>
        </p:nvSpPr>
        <p:spPr>
          <a:xfrm>
            <a:off x="4191000" y="8610600"/>
            <a:ext cx="5207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10</a:t>
            </a:r>
            <a:r>
              <a:rPr sz="2000" b="1" baseline="40000"/>
              <a:t>4</a:t>
            </a:r>
            <a:endParaRPr sz="2000" b="1" baseline="40000"/>
          </a:p>
        </p:txBody>
      </p:sp>
      <p:sp>
        <p:nvSpPr>
          <p:cNvPr id="109" name="Textbox16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IgAA+DQAAKImAABpNwAAECAAACYAAAAIAAAA//////////8="/>
              </a:ext>
            </a:extLst>
          </p:cNvSpPr>
          <p:nvPr/>
        </p:nvSpPr>
        <p:spPr>
          <a:xfrm>
            <a:off x="5638800" y="8610600"/>
            <a:ext cx="6413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100³</a:t>
            </a:r>
            <a:endParaRPr sz="2000" b="1"/>
          </a:p>
        </p:txBody>
      </p:sp>
      <p:sp>
        <p:nvSpPr>
          <p:cNvPr id="110" name="Textbox15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IGQAAyDcAALodAAA5OgAAECAAACYAAAAIAAAA//////////8="/>
              </a:ext>
            </a:extLst>
          </p:cNvSpPr>
          <p:nvPr/>
        </p:nvSpPr>
        <p:spPr>
          <a:xfrm>
            <a:off x="4191000" y="9067800"/>
            <a:ext cx="6413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200²</a:t>
            </a:r>
            <a:endParaRPr sz="2000" b="1"/>
          </a:p>
        </p:txBody>
      </p:sp>
      <p:sp>
        <p:nvSpPr>
          <p:cNvPr id="111" name="Textbox29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IgAAyDcAAOQlAAA5OgAAECAAACYAAAAIAAAA//////////8="/>
              </a:ext>
            </a:extLst>
          </p:cNvSpPr>
          <p:nvPr/>
        </p:nvSpPr>
        <p:spPr>
          <a:xfrm>
            <a:off x="5638800" y="9067800"/>
            <a:ext cx="5207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50</a:t>
            </a:r>
            <a:r>
              <a:rPr sz="2000" b="1" baseline="40000"/>
              <a:t>4</a:t>
            </a:r>
            <a:endParaRPr sz="2000" b="1" baseline="40000"/>
          </a:p>
        </p:txBody>
      </p:sp>
      <p:sp>
        <p:nvSpPr>
          <p:cNvPr id="112" name="Textbox28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QAsAAMgKAACxDQAAECAAACYAAAAIAAAA//////////8="/>
              </a:ext>
            </a:extLst>
          </p:cNvSpPr>
          <p:nvPr/>
        </p:nvSpPr>
        <p:spPr>
          <a:xfrm>
            <a:off x="685800" y="1828800"/>
            <a:ext cx="10668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2²</a:t>
            </a:r>
            <a:r>
              <a:rPr sz="2000" b="1">
                <a:latin typeface="Symbol" pitchFamily="0" charset="2"/>
                <a:ea typeface="Times New Roman" pitchFamily="1" charset="0"/>
                <a:cs typeface="Times New Roman" pitchFamily="1" charset="0"/>
              </a:rPr>
              <a:t></a:t>
            </a:r>
            <a:r>
              <a:rPr sz="2000" b="1"/>
              <a:t>3</a:t>
            </a:r>
            <a:r>
              <a:rPr sz="2000" b="1">
                <a:latin typeface="Symbol" pitchFamily="0" charset="2"/>
                <a:ea typeface="Times New Roman" pitchFamily="1" charset="0"/>
                <a:cs typeface="Times New Roman" pitchFamily="1" charset="0"/>
              </a:rPr>
              <a:t></a:t>
            </a:r>
            <a:r>
              <a:rPr sz="2000" b="1"/>
              <a:t>5 </a:t>
            </a:r>
            <a:endParaRPr sz="2000" b="1"/>
          </a:p>
        </p:txBody>
      </p:sp>
      <p:sp>
        <p:nvSpPr>
          <p:cNvPr id="113" name="Textbox27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gDQAAcAgAALATAADhCgAAECAAACYAAAAIAAAA//////////8="/>
              </a:ext>
            </a:extLst>
          </p:cNvSpPr>
          <p:nvPr/>
        </p:nvSpPr>
        <p:spPr>
          <a:xfrm>
            <a:off x="2133600" y="1371600"/>
            <a:ext cx="10668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2</a:t>
            </a:r>
            <a:r>
              <a:rPr sz="2000" b="1">
                <a:latin typeface="Symbol" pitchFamily="0" charset="2"/>
                <a:ea typeface="Times New Roman" pitchFamily="1" charset="0"/>
                <a:cs typeface="Times New Roman" pitchFamily="1" charset="0"/>
              </a:rPr>
              <a:t></a:t>
            </a:r>
            <a:r>
              <a:rPr sz="2000" b="1"/>
              <a:t>3</a:t>
            </a:r>
            <a:r>
              <a:rPr sz="2000" b="1">
                <a:latin typeface="Symbol" pitchFamily="0" charset="2"/>
                <a:ea typeface="Times New Roman" pitchFamily="1" charset="0"/>
                <a:cs typeface="Times New Roman" pitchFamily="1" charset="0"/>
              </a:rPr>
              <a:t></a:t>
            </a:r>
            <a:r>
              <a:rPr sz="2000" b="1"/>
              <a:t>5² </a:t>
            </a:r>
            <a:endParaRPr sz="2000" b="1"/>
          </a:p>
        </p:txBody>
      </p:sp>
      <p:sp>
        <p:nvSpPr>
          <p:cNvPr id="114" name="Textbox30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gDQAAQAsAALATAACxDQAAECAAACYAAAAIAAAA//////////8="/>
              </a:ext>
            </a:extLst>
          </p:cNvSpPr>
          <p:nvPr/>
        </p:nvSpPr>
        <p:spPr>
          <a:xfrm>
            <a:off x="2133600" y="1828800"/>
            <a:ext cx="10668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2</a:t>
            </a:r>
            <a:r>
              <a:rPr sz="2000" b="1">
                <a:latin typeface="Symbol" pitchFamily="0" charset="2"/>
                <a:ea typeface="Times New Roman" pitchFamily="1" charset="0"/>
                <a:cs typeface="Times New Roman" pitchFamily="1" charset="0"/>
              </a:rPr>
              <a:t></a:t>
            </a:r>
            <a:r>
              <a:rPr sz="2000" b="1"/>
              <a:t>3²</a:t>
            </a:r>
            <a:r>
              <a:rPr sz="2000" b="1">
                <a:latin typeface="Symbol" pitchFamily="0" charset="2"/>
                <a:ea typeface="Times New Roman" pitchFamily="1" charset="0"/>
                <a:cs typeface="Times New Roman" pitchFamily="1" charset="0"/>
              </a:rPr>
              <a:t></a:t>
            </a:r>
            <a:r>
              <a:rPr sz="2000" b="1"/>
              <a:t>5² </a:t>
            </a:r>
            <a:endParaRPr sz="2000" b="1"/>
          </a:p>
        </p:txBody>
      </p:sp>
      <p:sp>
        <p:nvSpPr>
          <p:cNvPr id="115" name="TextArtObject24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BwFwAAIA0AAGAYAAAQAAAAJgAAAAgAAAD//////////w=="/>
              </a:ext>
            </a:extLst>
          </p:cNvSpPr>
          <p:nvPr/>
        </p:nvSpPr>
        <p:spPr>
          <a:xfrm>
            <a:off x="1981200" y="3810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116" name="TextArtObject23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BAGgAAIA0AADAbAAAQAAAAJgAAAAgAAAD//////////w=="/>
              </a:ext>
            </a:extLst>
          </p:cNvSpPr>
          <p:nvPr/>
        </p:nvSpPr>
        <p:spPr>
          <a:xfrm>
            <a:off x="1981200" y="42672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117" name="Textbox31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WBEAAEwRAACKFAAAECAAACYAAAAIAAAA//////////8="/>
              </a:ext>
            </a:extLst>
          </p:cNvSpPr>
          <p:nvPr/>
        </p:nvSpPr>
        <p:spPr>
          <a:xfrm>
            <a:off x="685800" y="2819400"/>
            <a:ext cx="2125980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2³</a:t>
            </a:r>
            <a:r>
              <a:rPr sz="2800">
                <a:latin typeface="Symbol" pitchFamily="0" charset="2"/>
                <a:ea typeface="Times New Roman" pitchFamily="1" charset="0"/>
                <a:cs typeface="Times New Roman" pitchFamily="1" charset="0"/>
              </a:rPr>
              <a:t></a:t>
            </a:r>
            <a:r>
              <a:rPr sz="2800"/>
              <a:t>3² = ____ </a:t>
            </a:r>
            <a:endParaRPr sz="2800"/>
          </a:p>
        </p:txBody>
      </p:sp>
      <p:sp>
        <p:nvSpPr>
          <p:cNvPr id="118" name="Textbox26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BQAA+BYAANoHAABpGQAAECAAACYAAAAIAAAA//////////8="/>
              </a:ext>
            </a:extLst>
          </p:cNvSpPr>
          <p:nvPr/>
        </p:nvSpPr>
        <p:spPr>
          <a:xfrm>
            <a:off x="838200" y="37338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24</a:t>
            </a:r>
            <a:endParaRPr sz="2000" b="1"/>
          </a:p>
        </p:txBody>
      </p:sp>
      <p:sp>
        <p:nvSpPr>
          <p:cNvPr id="119" name="Textbox21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BQAAyBkAANoHAAA5HAAAECAAACYAAAAIAAAA//////////8="/>
              </a:ext>
            </a:extLst>
          </p:cNvSpPr>
          <p:nvPr/>
        </p:nvSpPr>
        <p:spPr>
          <a:xfrm>
            <a:off x="838200" y="41910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72</a:t>
            </a:r>
            <a:endParaRPr sz="2000" b="1"/>
          </a:p>
        </p:txBody>
      </p:sp>
      <p:sp>
        <p:nvSpPr>
          <p:cNvPr id="120" name="Textbox20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QDgAAyBkAAMIQAAA5HAAAECAAACYAAAAIAAAA//////////8="/>
              </a:ext>
            </a:extLst>
          </p:cNvSpPr>
          <p:nvPr/>
        </p:nvSpPr>
        <p:spPr>
          <a:xfrm>
            <a:off x="2286000" y="41910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36</a:t>
            </a:r>
            <a:endParaRPr sz="2000" b="1"/>
          </a:p>
        </p:txBody>
      </p:sp>
      <p:sp>
        <p:nvSpPr>
          <p:cNvPr id="121" name="Textbox19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gGAAAWCAAAMUmAACKIwAAECAAACYAAAAIAAAA//////////8="/>
              </a:ext>
            </a:extLst>
          </p:cNvSpPr>
          <p:nvPr/>
        </p:nvSpPr>
        <p:spPr>
          <a:xfrm>
            <a:off x="3962400" y="5257800"/>
            <a:ext cx="2339975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4116 = ______</a:t>
            </a:r>
            <a:endParaRPr sz="2800"/>
          </a:p>
        </p:txBody>
      </p:sp>
      <p:sp>
        <p:nvSpPr>
          <p:cNvPr id="122" name="Textbox22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YGAAA7iUAAGgfAABfKAAAECAAACYAAAAIAAAA//////////8="/>
              </a:ext>
            </a:extLst>
          </p:cNvSpPr>
          <p:nvPr/>
        </p:nvSpPr>
        <p:spPr>
          <a:xfrm>
            <a:off x="4038600" y="6165850"/>
            <a:ext cx="10668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2²</a:t>
            </a:r>
            <a:r>
              <a:rPr sz="2000" b="1">
                <a:latin typeface="Symbol" pitchFamily="0" charset="2"/>
                <a:ea typeface="Times New Roman" pitchFamily="1" charset="0"/>
                <a:cs typeface="Times New Roman" pitchFamily="1" charset="0"/>
              </a:rPr>
              <a:t></a:t>
            </a:r>
            <a:r>
              <a:rPr sz="2000" b="1"/>
              <a:t>3</a:t>
            </a:r>
            <a:r>
              <a:rPr sz="2000" b="1">
                <a:latin typeface="Symbol" pitchFamily="0" charset="2"/>
                <a:ea typeface="Times New Roman" pitchFamily="1" charset="0"/>
                <a:cs typeface="Times New Roman" pitchFamily="1" charset="0"/>
              </a:rPr>
              <a:t></a:t>
            </a:r>
            <a:r>
              <a:rPr sz="2000" b="1"/>
              <a:t>7² </a:t>
            </a:r>
            <a:endParaRPr sz="2000" b="1"/>
          </a:p>
        </p:txBody>
      </p:sp>
      <p:sp>
        <p:nvSpPr>
          <p:cNvPr id="123" name="Textbox25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0I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YGAAAyCgAAGgfAAA5KwAAECAAACYAAAAIAAAA//////////8="/>
              </a:ext>
            </a:extLst>
          </p:cNvSpPr>
          <p:nvPr/>
        </p:nvSpPr>
        <p:spPr>
          <a:xfrm>
            <a:off x="4038600" y="6629400"/>
            <a:ext cx="10668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2²</a:t>
            </a:r>
            <a:r>
              <a:rPr sz="2000" b="1">
                <a:latin typeface="Symbol" pitchFamily="0" charset="2"/>
                <a:ea typeface="Times New Roman" pitchFamily="1" charset="0"/>
                <a:cs typeface="Times New Roman" pitchFamily="1" charset="0"/>
              </a:rPr>
              <a:t></a:t>
            </a:r>
            <a:r>
              <a:rPr sz="2000" b="1"/>
              <a:t>3</a:t>
            </a:r>
            <a:r>
              <a:rPr sz="2000" b="1">
                <a:latin typeface="Symbol" pitchFamily="0" charset="2"/>
                <a:ea typeface="Times New Roman" pitchFamily="1" charset="0"/>
                <a:cs typeface="Times New Roman" pitchFamily="1" charset="0"/>
              </a:rPr>
              <a:t></a:t>
            </a:r>
            <a:r>
              <a:rPr sz="2000" b="1"/>
              <a:t>7 </a:t>
            </a:r>
            <a:endParaRPr sz="2000" b="1"/>
          </a:p>
        </p:txBody>
      </p:sp>
      <p:sp>
        <p:nvSpPr>
          <p:cNvPr id="124" name="Textbox24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AIQAA+CUAAFAoAABpKAAAECAAACYAAAAIAAAA//////////8="/>
              </a:ext>
            </a:extLst>
          </p:cNvSpPr>
          <p:nvPr/>
        </p:nvSpPr>
        <p:spPr>
          <a:xfrm>
            <a:off x="5486400" y="6172200"/>
            <a:ext cx="10668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2</a:t>
            </a:r>
            <a:r>
              <a:rPr sz="2000" b="1">
                <a:latin typeface="Symbol" pitchFamily="0" charset="2"/>
                <a:ea typeface="Times New Roman" pitchFamily="1" charset="0"/>
                <a:cs typeface="Times New Roman" pitchFamily="1" charset="0"/>
              </a:rPr>
              <a:t></a:t>
            </a:r>
            <a:r>
              <a:rPr sz="2000" b="1"/>
              <a:t>3</a:t>
            </a:r>
            <a:r>
              <a:rPr sz="2000" b="1">
                <a:latin typeface="Symbol" pitchFamily="0" charset="2"/>
                <a:ea typeface="Times New Roman" pitchFamily="1" charset="0"/>
                <a:cs typeface="Times New Roman" pitchFamily="1" charset="0"/>
              </a:rPr>
              <a:t></a:t>
            </a:r>
            <a:r>
              <a:rPr sz="2000" b="1"/>
              <a:t>7³ </a:t>
            </a:r>
            <a:endParaRPr sz="2000" b="1"/>
          </a:p>
        </p:txBody>
      </p:sp>
      <p:sp>
        <p:nvSpPr>
          <p:cNvPr id="125" name="Textbox23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AIQAAyCgAAFAoAAA5KwAAECAAACYAAAAIAAAA//////////8="/>
              </a:ext>
            </a:extLst>
          </p:cNvSpPr>
          <p:nvPr/>
        </p:nvSpPr>
        <p:spPr>
          <a:xfrm>
            <a:off x="5486400" y="6629400"/>
            <a:ext cx="10668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2²</a:t>
            </a:r>
            <a:r>
              <a:rPr sz="2000" b="1">
                <a:latin typeface="Symbol" pitchFamily="0" charset="2"/>
                <a:ea typeface="Times New Roman" pitchFamily="1" charset="0"/>
                <a:cs typeface="Times New Roman" pitchFamily="1" charset="0"/>
              </a:rPr>
              <a:t></a:t>
            </a:r>
            <a:r>
              <a:rPr sz="2000" b="1"/>
              <a:t>3</a:t>
            </a:r>
            <a:r>
              <a:rPr sz="2000" b="1">
                <a:latin typeface="Symbol" pitchFamily="0" charset="2"/>
                <a:ea typeface="Times New Roman" pitchFamily="1" charset="0"/>
                <a:cs typeface="Times New Roman" pitchFamily="1" charset="0"/>
              </a:rPr>
              <a:t></a:t>
            </a:r>
            <a:r>
              <a:rPr sz="2000" b="1"/>
              <a:t>7³ </a:t>
            </a:r>
            <a:endParaRPr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twC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qAwAAhTcAAPQLAACVOwAAAAAAACYAAAAIAAAAAQAAAAAAAAA="/>
              </a:ext>
            </a:extLst>
          </p:cNvSpPr>
          <p:nvPr>
            <p:ph type="dt" sz="quarter" idx="10"/>
          </p:nvPr>
        </p:nvSpPr>
        <p:spPr>
          <a:xfrm>
            <a:off x="514350" y="9025255"/>
            <a:ext cx="1428750" cy="6604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twC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qDgAAhTcAAMYbAACVOwAAAAAAACYAAAAIAAAAAQAAAAAAAAA="/>
              </a:ext>
            </a:extLst>
          </p:cNvSpPr>
          <p:nvPr>
            <p:ph type="ftr" sz="quarter" idx="11"/>
          </p:nvPr>
        </p:nvSpPr>
        <p:spPr>
          <a:xfrm>
            <a:off x="2343150" y="9025255"/>
            <a:ext cx="2171700" cy="6604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Rectangle4"/>
          <p:cNvSpPr>
            <a:extLst>
              <a:ext uri="smNativeData">
                <pr:smNativeData xmlns:pr="smNativeData" val="SMDATA_13_twC2XBMAAAAlAAAAZAAAAA0AAAAAkAAAAEgAAACQAAAASAAAAAAAAAAB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BoAQAAaAEAACgUAACIDgAAEAAAACYAAAAIAAAA//////////8="/>
              </a:ext>
            </a:extLst>
          </p:cNvSpPr>
          <p:nvPr/>
        </p:nvSpPr>
        <p:spPr>
          <a:xfrm>
            <a:off x="228600" y="228600"/>
            <a:ext cx="3048000" cy="2133600"/>
          </a:xfrm>
          <a:prstGeom prst="rect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Curve14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DEQgM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AQAA4AEAALATAACABwAAEAAAACYAAAAIAAAA//////////8="/>
              </a:ext>
            </a:extLst>
          </p:cNvSpPr>
          <p:nvPr/>
        </p:nvSpPr>
        <p:spPr>
          <a:xfrm>
            <a:off x="304800" y="304800"/>
            <a:ext cx="2895600" cy="914400"/>
          </a:xfrm>
          <a:custGeom>
            <a:avLst/>
            <a:gdLst/>
            <a:ahLst/>
            <a:cxnLst/>
            <a:rect l="0" t="0" r="2895600" b="914400"/>
            <a:pathLst>
              <a:path w="2895600" h="914400">
                <a:moveTo>
                  <a:pt x="0" y="457200"/>
                </a:moveTo>
                <a:lnTo>
                  <a:pt x="294468" y="0"/>
                </a:lnTo>
                <a:lnTo>
                  <a:pt x="2601132" y="0"/>
                </a:lnTo>
                <a:lnTo>
                  <a:pt x="2895600" y="457200"/>
                </a:lnTo>
                <a:lnTo>
                  <a:pt x="2601132" y="914400"/>
                </a:lnTo>
                <a:lnTo>
                  <a:pt x="245390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Curve13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kU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YAgAAcAgAAFAKAADICgAAEAAAACYAAAAIAAAA//////////8="/>
              </a:ext>
            </a:extLst>
          </p:cNvSpPr>
          <p:nvPr/>
        </p:nvSpPr>
        <p:spPr>
          <a:xfrm>
            <a:off x="381000" y="13716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Curve15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YAgAAQAsAAFAKAACYDQAAEAAAACYAAAAIAAAA//////////8="/>
              </a:ext>
            </a:extLst>
          </p:cNvSpPr>
          <p:nvPr/>
        </p:nvSpPr>
        <p:spPr>
          <a:xfrm>
            <a:off x="381000" y="1828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" name="Curve17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ACwAAcAgAADgTAADICgAAEAAAACYAAAAIAAAA//////////8="/>
              </a:ext>
            </a:extLst>
          </p:cNvSpPr>
          <p:nvPr/>
        </p:nvSpPr>
        <p:spPr>
          <a:xfrm>
            <a:off x="1828800" y="13716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Curve16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v/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ACwAAQAsAADgTAACYDQAAEAAAACYAAAAIAAAA//////////8="/>
              </a:ext>
            </a:extLst>
          </p:cNvSpPr>
          <p:nvPr/>
        </p:nvSpPr>
        <p:spPr>
          <a:xfrm>
            <a:off x="1828800" y="1828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TextArtObject12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EB8gAAAAAAAQHzAAAAAAABAfQAAAAAAAEB9QAAAAAAAQH2ABAOAAABAAAACGQAAABkAAAAFwAAABQAAAAAAAAAAAAAAP9/AAD/fwAAAAAAAAkAAAAEAAAAAg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EgDAADoCAAAOAQAANgJAAAQAAAAJgAAAAgAAAD//////////w=="/>
              </a:ext>
            </a:extLst>
          </p:cNvSpPr>
          <p:nvPr/>
        </p:nvSpPr>
        <p:spPr>
          <a:xfrm>
            <a:off x="533400" y="14478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A</a:t>
            </a:r>
          </a:p>
        </p:txBody>
      </p:sp>
      <p:sp>
        <p:nvSpPr>
          <p:cNvPr id="11" name="TextArtObject11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QUUwNUFFMDZBRTA3QUUwOEFFMDlBRTEwQUUxMUFFMTJCS1NQVEFCABAOAAABAAAACGQAAABkAAAAFwAAABQAAAAAAAAAAAAAAP9/AAD/fwAAAAAAAAkAAAAEAAAAAQ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DoCAAAIA0AANgJAAAQAAAAJgAAAAgAAAD//////////w=="/>
              </a:ext>
            </a:extLst>
          </p:cNvSpPr>
          <p:nvPr/>
        </p:nvSpPr>
        <p:spPr>
          <a:xfrm>
            <a:off x="1981200" y="14478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12" name="TextArtObject10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QUMwMwoAAAFBQzA0CgAAAUFDMDUKAAABQUMwNgoAAAFBQzA3CgAAARAOAAABAAAACGQAAABkAAAAFwAAABQAAAAAAAAAAAAAAP9/AAD/fwAAAAAAAAkAAAAEAAAARgBeAQ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EgDAAC4CwAAOAQAAKgMAAAQAAAAJgAAAAgAAAD//////////w=="/>
              </a:ext>
            </a:extLst>
          </p:cNvSpPr>
          <p:nvPr/>
        </p:nvSpPr>
        <p:spPr>
          <a:xfrm>
            <a:off x="533400" y="1905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C</a:t>
            </a:r>
          </a:p>
        </p:txBody>
      </p:sp>
      <p:sp>
        <p:nvSpPr>
          <p:cNvPr id="13" name="TextArtObject9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CgAAAAAAAAAAAAAAAAAAAAoAAAAAAAAAAAAAABAOAAABAAAACGQAAABkAAAAFwAAABQAAAAAAAAAAAAAAP9/AAD/fwAAAAAAAAkAAAAEAAAATk1MSw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C4CwAAIA0AAKgMAAAQAAAAJgAAAAgAAAD//////////w=="/>
              </a:ext>
            </a:extLst>
          </p:cNvSpPr>
          <p:nvPr/>
        </p:nvSpPr>
        <p:spPr>
          <a:xfrm>
            <a:off x="1981200" y="1905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14" name="Textbox8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2gIAAG8OAAAMBgAAECAAACYAAAAIAAAA//////////8="/>
              </a:ext>
            </a:extLst>
          </p:cNvSpPr>
          <p:nvPr/>
        </p:nvSpPr>
        <p:spPr>
          <a:xfrm>
            <a:off x="685800" y="463550"/>
            <a:ext cx="1660525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2</a:t>
            </a:r>
            <a:r>
              <a:rPr sz="2800" baseline="40000"/>
              <a:t>6</a:t>
            </a:r>
            <a:r>
              <a:rPr sz="2800"/>
              <a:t> = ____ </a:t>
            </a:r>
            <a:endParaRPr sz="2800"/>
          </a:p>
        </p:txBody>
      </p:sp>
      <p:sp>
        <p:nvSpPr>
          <p:cNvPr id="15" name="Textbox9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MW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BQAAcAgAANoHAADhCgAAECAAACYAAAAIAAAA//////////8="/>
              </a:ext>
            </a:extLst>
          </p:cNvSpPr>
          <p:nvPr/>
        </p:nvSpPr>
        <p:spPr>
          <a:xfrm>
            <a:off x="838200" y="13716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64</a:t>
            </a:r>
            <a:endParaRPr sz="2000" b="1"/>
          </a:p>
        </p:txBody>
      </p:sp>
      <p:sp>
        <p:nvSpPr>
          <p:cNvPr id="16" name="Textbox12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8b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QDgAAcAgAAMIQAADhCgAAECAAACYAAAAIAAAA//////////8="/>
              </a:ext>
            </a:extLst>
          </p:cNvSpPr>
          <p:nvPr/>
        </p:nvSpPr>
        <p:spPr>
          <a:xfrm>
            <a:off x="2286000" y="13716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32</a:t>
            </a:r>
            <a:endParaRPr sz="2000" b="1"/>
          </a:p>
        </p:txBody>
      </p:sp>
      <p:sp>
        <p:nvSpPr>
          <p:cNvPr id="17" name="Textbox11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BQAAQAsAAKIIAACxDQAAECAAACYAAAAIAAAA//////////8="/>
              </a:ext>
            </a:extLst>
          </p:cNvSpPr>
          <p:nvPr/>
        </p:nvSpPr>
        <p:spPr>
          <a:xfrm>
            <a:off x="838200" y="1828800"/>
            <a:ext cx="565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128</a:t>
            </a:r>
            <a:endParaRPr sz="2000" b="1"/>
          </a:p>
        </p:txBody>
      </p:sp>
      <p:sp>
        <p:nvSpPr>
          <p:cNvPr id="18" name="Textbox10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QDgAAQAsAAMIQAACxDQAAECAAACYAAAAIAAAA//////////8="/>
              </a:ext>
            </a:extLst>
          </p:cNvSpPr>
          <p:nvPr/>
        </p:nvSpPr>
        <p:spPr>
          <a:xfrm>
            <a:off x="2286000" y="18288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12</a:t>
            </a:r>
            <a:endParaRPr sz="2000" b="1"/>
          </a:p>
        </p:txBody>
      </p:sp>
      <p:sp>
        <p:nvSpPr>
          <p:cNvPr id="19" name="Rectangle5"/>
          <p:cNvSpPr>
            <a:extLst>
              <a:ext uri="smNativeData">
                <pr:smNativeData xmlns:pr="smNativeData" val="SMDATA_13_twC2XBMAAAAlAAAAZAAAAA0AAAAAkAAAAEgAAACQAAAASAAAAAAAAAAB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BSawQ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AIFgAAaAEAAMgoAACIDgAAEAAAACYAAAAIAAAA//////////8="/>
              </a:ext>
            </a:extLst>
          </p:cNvSpPr>
          <p:nvPr/>
        </p:nvSpPr>
        <p:spPr>
          <a:xfrm>
            <a:off x="3581400" y="228600"/>
            <a:ext cx="3048000" cy="2133600"/>
          </a:xfrm>
          <a:prstGeom prst="rect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0" name="Curve19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j+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CAFgAA4AEAAFAoAACABwAAEAAAACYAAAAIAAAA//////////8="/>
              </a:ext>
            </a:extLst>
          </p:cNvSpPr>
          <p:nvPr/>
        </p:nvSpPr>
        <p:spPr>
          <a:xfrm>
            <a:off x="3657600" y="304800"/>
            <a:ext cx="2895600" cy="914400"/>
          </a:xfrm>
          <a:custGeom>
            <a:avLst/>
            <a:gdLst/>
            <a:ahLst/>
            <a:cxnLst/>
            <a:rect l="0" t="0" r="2895600" b="914400"/>
            <a:pathLst>
              <a:path w="2895600" h="914400">
                <a:moveTo>
                  <a:pt x="0" y="457200"/>
                </a:moveTo>
                <a:lnTo>
                  <a:pt x="294468" y="0"/>
                </a:lnTo>
                <a:lnTo>
                  <a:pt x="2601132" y="0"/>
                </a:lnTo>
                <a:lnTo>
                  <a:pt x="2895600" y="457200"/>
                </a:lnTo>
                <a:lnTo>
                  <a:pt x="2601132" y="914400"/>
                </a:lnTo>
                <a:lnTo>
                  <a:pt x="245390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1" name="Curve18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X+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4FgAAcAgAAPAeAADICgAAEAAAACYAAAAIAAAA//////////8="/>
              </a:ext>
            </a:extLst>
          </p:cNvSpPr>
          <p:nvPr/>
        </p:nvSpPr>
        <p:spPr>
          <a:xfrm>
            <a:off x="3733800" y="13716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2" name="Curve20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r/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4FgAAQAsAAPAeAACYDQAAEAAAACYAAAAIAAAA//////////8="/>
              </a:ext>
            </a:extLst>
          </p:cNvSpPr>
          <p:nvPr/>
        </p:nvSpPr>
        <p:spPr>
          <a:xfrm>
            <a:off x="3733800" y="1828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3" name="Curve22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HwAAcAgAANgnAADICgAAEAAAACYAAAAIAAAA//////////8="/>
              </a:ext>
            </a:extLst>
          </p:cNvSpPr>
          <p:nvPr/>
        </p:nvSpPr>
        <p:spPr>
          <a:xfrm>
            <a:off x="5181600" y="13716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4" name="Curve21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HwAAQAsAANgnAACYDQAAEAAAACYAAAAIAAAA//////////8="/>
              </a:ext>
            </a:extLst>
          </p:cNvSpPr>
          <p:nvPr/>
        </p:nvSpPr>
        <p:spPr>
          <a:xfrm>
            <a:off x="5181600" y="1828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5" name="TextArtObject16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EFQEAAAAAAAAAAAAAAAAABBUBAAAAAABAIgAAAAAAAAIAIQ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OgXAADoCAAA2BgAANgJAAAQAAAAJgAAAAgAAAD//////////w=="/>
              </a:ext>
            </a:extLst>
          </p:cNvSpPr>
          <p:nvPr/>
        </p:nvSpPr>
        <p:spPr>
          <a:xfrm>
            <a:off x="3886200" y="14478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A</a:t>
            </a:r>
          </a:p>
        </p:txBody>
      </p:sp>
      <p:sp>
        <p:nvSpPr>
          <p:cNvPr id="26" name="TextArtObject15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NAgAADoCAAAwCEAANgJAAAQAAAAJgAAAAgAAAD//////////w=="/>
              </a:ext>
            </a:extLst>
          </p:cNvSpPr>
          <p:nvPr/>
        </p:nvSpPr>
        <p:spPr>
          <a:xfrm>
            <a:off x="5334000" y="14478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27" name="TextArtObject14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OgXAAC4CwAA2BgAAKgMAAAQAAAAJgAAAAgAAAD//////////w=="/>
              </a:ext>
            </a:extLst>
          </p:cNvSpPr>
          <p:nvPr/>
        </p:nvSpPr>
        <p:spPr>
          <a:xfrm>
            <a:off x="3886200" y="1905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C</a:t>
            </a:r>
          </a:p>
        </p:txBody>
      </p:sp>
      <p:sp>
        <p:nvSpPr>
          <p:cNvPr id="28" name="TextArtObject13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NAgAAC4CwAAwCEAAKgMAAAQAAAAJgAAAAgAAAD//////////w=="/>
              </a:ext>
            </a:extLst>
          </p:cNvSpPr>
          <p:nvPr/>
        </p:nvSpPr>
        <p:spPr>
          <a:xfrm>
            <a:off x="5334000" y="1905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29" name="Textbox13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4GgAA0AIAAHckAAACBgAAECAAACYAAAAIAAAA//////////8="/>
              </a:ext>
            </a:extLst>
          </p:cNvSpPr>
          <p:nvPr/>
        </p:nvSpPr>
        <p:spPr>
          <a:xfrm>
            <a:off x="4343400" y="457200"/>
            <a:ext cx="1584325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5</a:t>
            </a:r>
            <a:r>
              <a:rPr sz="2800" baseline="40000"/>
              <a:t>5 = _______</a:t>
            </a:r>
            <a:endParaRPr sz="2800" baseline="40000"/>
          </a:p>
        </p:txBody>
      </p:sp>
      <p:sp>
        <p:nvSpPr>
          <p:cNvPr id="30" name="Textbox14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IGQAAcAgAAEIdAADhCgAAECAAACYAAAAIAAAA//////////8="/>
              </a:ext>
            </a:extLst>
          </p:cNvSpPr>
          <p:nvPr/>
        </p:nvSpPr>
        <p:spPr>
          <a:xfrm>
            <a:off x="4191000" y="1371600"/>
            <a:ext cx="565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625</a:t>
            </a:r>
            <a:endParaRPr sz="2000" b="1"/>
          </a:p>
        </p:txBody>
      </p:sp>
      <p:sp>
        <p:nvSpPr>
          <p:cNvPr id="31" name="Textbox17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IgAAcAgAAPImAADhCgAAECAAACYAAAAIAAAA//////////8="/>
              </a:ext>
            </a:extLst>
          </p:cNvSpPr>
          <p:nvPr/>
        </p:nvSpPr>
        <p:spPr>
          <a:xfrm>
            <a:off x="5638800" y="1371600"/>
            <a:ext cx="692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3125</a:t>
            </a:r>
            <a:endParaRPr sz="2000" b="1"/>
          </a:p>
        </p:txBody>
      </p:sp>
      <p:sp>
        <p:nvSpPr>
          <p:cNvPr id="32" name="Textbox16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QGQAAQAsAAFoeAACxDQAAECAAACYAAAAIAAAA//////////8="/>
              </a:ext>
            </a:extLst>
          </p:cNvSpPr>
          <p:nvPr/>
        </p:nvSpPr>
        <p:spPr>
          <a:xfrm>
            <a:off x="4114800" y="1828800"/>
            <a:ext cx="819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30125</a:t>
            </a:r>
            <a:endParaRPr sz="2000" b="1"/>
          </a:p>
        </p:txBody>
      </p:sp>
      <p:sp>
        <p:nvSpPr>
          <p:cNvPr id="33" name="Textbox15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IgAAQAsAAComAACxDQAAECAAACYAAAAIAAAA//////////8="/>
              </a:ext>
            </a:extLst>
          </p:cNvSpPr>
          <p:nvPr/>
        </p:nvSpPr>
        <p:spPr>
          <a:xfrm>
            <a:off x="5638800" y="1828800"/>
            <a:ext cx="565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125</a:t>
            </a:r>
            <a:endParaRPr sz="2000" b="1"/>
          </a:p>
        </p:txBody>
      </p:sp>
      <p:sp>
        <p:nvSpPr>
          <p:cNvPr id="34" name="Rectangle2"/>
          <p:cNvSpPr>
            <a:extLst>
              <a:ext uri="smNativeData">
                <pr:smNativeData xmlns:pr="smNativeData" val="SMDATA_13_twC2XBMAAAAlAAAAZAAAAA0AAAAAkAAAAEgAAACQAAAASAAAAAAAAAAB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BoAQAA8A8AACgUAAAQHQAAEAAAACYAAAAIAAAA//////////8="/>
              </a:ext>
            </a:extLst>
          </p:cNvSpPr>
          <p:nvPr/>
        </p:nvSpPr>
        <p:spPr>
          <a:xfrm>
            <a:off x="228600" y="2590800"/>
            <a:ext cx="3048000" cy="2133600"/>
          </a:xfrm>
          <a:prstGeom prst="rect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5" name="Curve4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AQAAaBAAALATAAAIFgAAEAAAACYAAAAIAAAA//////////8="/>
              </a:ext>
            </a:extLst>
          </p:cNvSpPr>
          <p:nvPr/>
        </p:nvSpPr>
        <p:spPr>
          <a:xfrm>
            <a:off x="304800" y="2667000"/>
            <a:ext cx="2895600" cy="914400"/>
          </a:xfrm>
          <a:custGeom>
            <a:avLst/>
            <a:gdLst/>
            <a:ahLst/>
            <a:cxnLst/>
            <a:rect l="0" t="0" r="2895600" b="914400"/>
            <a:pathLst>
              <a:path w="2895600" h="914400">
                <a:moveTo>
                  <a:pt x="0" y="457200"/>
                </a:moveTo>
                <a:lnTo>
                  <a:pt x="294468" y="0"/>
                </a:lnTo>
                <a:lnTo>
                  <a:pt x="2601132" y="0"/>
                </a:lnTo>
                <a:lnTo>
                  <a:pt x="2895600" y="457200"/>
                </a:lnTo>
                <a:lnTo>
                  <a:pt x="2601132" y="914400"/>
                </a:lnTo>
                <a:lnTo>
                  <a:pt x="245390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6" name="Curve3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YAgAA+BYAAFAKAABQGQAAEAAAACYAAAAIAAAA//////////8="/>
              </a:ext>
            </a:extLst>
          </p:cNvSpPr>
          <p:nvPr/>
        </p:nvSpPr>
        <p:spPr>
          <a:xfrm>
            <a:off x="381000" y="3733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7" name="Curve5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YAgAAyBkAAFAKAAAgHAAAEAAAACYAAAAIAAAA//////////8="/>
              </a:ext>
            </a:extLst>
          </p:cNvSpPr>
          <p:nvPr/>
        </p:nvSpPr>
        <p:spPr>
          <a:xfrm>
            <a:off x="381000" y="41910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8" name="Curve7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ACwAA+BYAADgTAABQGQAAEAAAACYAAAAIAAAA//////////8="/>
              </a:ext>
            </a:extLst>
          </p:cNvSpPr>
          <p:nvPr/>
        </p:nvSpPr>
        <p:spPr>
          <a:xfrm>
            <a:off x="1828800" y="3733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9" name="Curve6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ACwAAyBkAADgTAAAgHAAAEAAAACYAAAAIAAAA//////////8="/>
              </a:ext>
            </a:extLst>
          </p:cNvSpPr>
          <p:nvPr/>
        </p:nvSpPr>
        <p:spPr>
          <a:xfrm>
            <a:off x="1828800" y="41910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0" name="TextArtObject4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EgDAABwFwAAOAQAAGAYAAAQAAAAJgAAAAgAAAD//////////w=="/>
              </a:ext>
            </a:extLst>
          </p:cNvSpPr>
          <p:nvPr/>
        </p:nvSpPr>
        <p:spPr>
          <a:xfrm>
            <a:off x="533400" y="3810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A</a:t>
            </a:r>
          </a:p>
        </p:txBody>
      </p:sp>
      <p:sp>
        <p:nvSpPr>
          <p:cNvPr id="41" name="TextArtObject3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BwFwAAIA0AAGAYAAAQAAAAJgAAAAgAAAD//////////w=="/>
              </a:ext>
            </a:extLst>
          </p:cNvSpPr>
          <p:nvPr/>
        </p:nvSpPr>
        <p:spPr>
          <a:xfrm>
            <a:off x="1981200" y="3810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42" name="TextArtObject2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EgDAABAGgAAOAQAADAbAAAQAAAAJgAAAAgAAAD//////////w=="/>
              </a:ext>
            </a:extLst>
          </p:cNvSpPr>
          <p:nvPr/>
        </p:nvSpPr>
        <p:spPr>
          <a:xfrm>
            <a:off x="533400" y="42672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C</a:t>
            </a:r>
          </a:p>
        </p:txBody>
      </p:sp>
      <p:sp>
        <p:nvSpPr>
          <p:cNvPr id="43" name="TextArtObject1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BAGgAAIA0AADAbAAAQAAAAJgAAAAgAAAD//////////w=="/>
              </a:ext>
            </a:extLst>
          </p:cNvSpPr>
          <p:nvPr/>
        </p:nvSpPr>
        <p:spPr>
          <a:xfrm>
            <a:off x="1981200" y="42672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44" name="Textbox1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YAgAAWBEAANURAACKFAAAECAAACYAAAAIAAAA//////////8="/>
              </a:ext>
            </a:extLst>
          </p:cNvSpPr>
          <p:nvPr/>
        </p:nvSpPr>
        <p:spPr>
          <a:xfrm>
            <a:off x="381000" y="2819400"/>
            <a:ext cx="2517775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8000 = _______</a:t>
            </a:r>
            <a:endParaRPr sz="2800"/>
          </a:p>
        </p:txBody>
      </p:sp>
      <p:sp>
        <p:nvSpPr>
          <p:cNvPr id="45" name="Textbox2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BQAA7hYAALoJAABfGQAAECAAACYAAAAIAAAA//////////8="/>
              </a:ext>
            </a:extLst>
          </p:cNvSpPr>
          <p:nvPr/>
        </p:nvSpPr>
        <p:spPr>
          <a:xfrm>
            <a:off x="838200" y="3727450"/>
            <a:ext cx="7429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2</a:t>
            </a:r>
            <a:r>
              <a:rPr sz="2000" b="1" baseline="40000"/>
              <a:t>6</a:t>
            </a:r>
            <a:r>
              <a:rPr sz="2000" b="1">
                <a:latin typeface="Symbol" pitchFamily="0" charset="2"/>
                <a:ea typeface="Times New Roman" pitchFamily="1" charset="0"/>
                <a:cs typeface="Times New Roman" pitchFamily="1" charset="0"/>
              </a:rPr>
              <a:t></a:t>
            </a:r>
            <a:r>
              <a:rPr sz="2000" b="1"/>
              <a:t>5</a:t>
            </a:r>
            <a:r>
              <a:rPr sz="2000" b="1" baseline="40000"/>
              <a:t>3</a:t>
            </a:r>
            <a:endParaRPr sz="2000" b="1" baseline="40000"/>
          </a:p>
        </p:txBody>
      </p:sp>
      <p:sp>
        <p:nvSpPr>
          <p:cNvPr id="46" name="Rectangle1"/>
          <p:cNvSpPr>
            <a:extLst>
              <a:ext uri="smNativeData">
                <pr:smNativeData xmlns:pr="smNativeData" val="SMDATA_13_twC2XBMAAAAlAAAAZAAAAA0AAAAAkAAAAEgAAACQAAAASAAAAAAAAAAB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AIFgAA8A8AAMgoAAAQHQAAEAAAACYAAAAIAAAA//////////8="/>
              </a:ext>
            </a:extLst>
          </p:cNvSpPr>
          <p:nvPr/>
        </p:nvSpPr>
        <p:spPr>
          <a:xfrm>
            <a:off x="3581400" y="2590800"/>
            <a:ext cx="3048000" cy="2133600"/>
          </a:xfrm>
          <a:prstGeom prst="rect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7" name="Curve2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CAFgAAaBAAAFAoAAAIFgAAEAAAACYAAAAIAAAA//////////8="/>
              </a:ext>
            </a:extLst>
          </p:cNvSpPr>
          <p:nvPr/>
        </p:nvSpPr>
        <p:spPr>
          <a:xfrm>
            <a:off x="3657600" y="2667000"/>
            <a:ext cx="2895600" cy="914400"/>
          </a:xfrm>
          <a:custGeom>
            <a:avLst/>
            <a:gdLst/>
            <a:ahLst/>
            <a:cxnLst/>
            <a:rect l="0" t="0" r="2895600" b="914400"/>
            <a:pathLst>
              <a:path w="2895600" h="914400">
                <a:moveTo>
                  <a:pt x="0" y="457200"/>
                </a:moveTo>
                <a:lnTo>
                  <a:pt x="294468" y="0"/>
                </a:lnTo>
                <a:lnTo>
                  <a:pt x="2601132" y="0"/>
                </a:lnTo>
                <a:lnTo>
                  <a:pt x="2895600" y="457200"/>
                </a:lnTo>
                <a:lnTo>
                  <a:pt x="2601132" y="914400"/>
                </a:lnTo>
                <a:lnTo>
                  <a:pt x="245390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8" name="Curve1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4FgAA+BYAAPAeAABQGQAAEAAAACYAAAAIAAAA//////////8="/>
              </a:ext>
            </a:extLst>
          </p:cNvSpPr>
          <p:nvPr/>
        </p:nvSpPr>
        <p:spPr>
          <a:xfrm>
            <a:off x="3733800" y="3733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9" name="Curve12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4FgAAyBkAAPAeAAAgHAAAEAAAACYAAAAIAAAA//////////8="/>
              </a:ext>
            </a:extLst>
          </p:cNvSpPr>
          <p:nvPr/>
        </p:nvSpPr>
        <p:spPr>
          <a:xfrm>
            <a:off x="3733800" y="41910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0" name="Curve11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HwAA+BYAANgnAABQGQAAEAAAACYAAAAIAAAA//////////8="/>
              </a:ext>
            </a:extLst>
          </p:cNvSpPr>
          <p:nvPr/>
        </p:nvSpPr>
        <p:spPr>
          <a:xfrm>
            <a:off x="5181600" y="3733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1" name="Curve10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HwAAyBkAANgnAAAgHAAAEAAAACYAAAAIAAAA//////////8="/>
              </a:ext>
            </a:extLst>
          </p:cNvSpPr>
          <p:nvPr/>
        </p:nvSpPr>
        <p:spPr>
          <a:xfrm>
            <a:off x="5181600" y="41910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2" name="TextArtObject5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OgXAABwFwAA2BgAAGAYAAAQAAAAJgAAAAgAAAD//////////w=="/>
              </a:ext>
            </a:extLst>
          </p:cNvSpPr>
          <p:nvPr/>
        </p:nvSpPr>
        <p:spPr>
          <a:xfrm>
            <a:off x="3886200" y="3810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A</a:t>
            </a:r>
          </a:p>
        </p:txBody>
      </p:sp>
      <p:sp>
        <p:nvSpPr>
          <p:cNvPr id="53" name="TextArtObject8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NAgAABwFwAAwCEAAGAYAAAQAAAAJgAAAAgAAAD//////////w=="/>
              </a:ext>
            </a:extLst>
          </p:cNvSpPr>
          <p:nvPr/>
        </p:nvSpPr>
        <p:spPr>
          <a:xfrm>
            <a:off x="5334000" y="3810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54" name="TextArtObject7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OgXAABAGgAA2BgAADAbAAAQAAAAJgAAAAgAAAD//////////w=="/>
              </a:ext>
            </a:extLst>
          </p:cNvSpPr>
          <p:nvPr/>
        </p:nvSpPr>
        <p:spPr>
          <a:xfrm>
            <a:off x="3886200" y="42672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C</a:t>
            </a:r>
          </a:p>
        </p:txBody>
      </p:sp>
      <p:sp>
        <p:nvSpPr>
          <p:cNvPr id="55" name="TextArtObject6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NAgAABAGgAAwCEAADAbAAAQAAAAJgAAAAgAAAD//////////w=="/>
              </a:ext>
            </a:extLst>
          </p:cNvSpPr>
          <p:nvPr/>
        </p:nvSpPr>
        <p:spPr>
          <a:xfrm>
            <a:off x="5334000" y="42672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56" name="Textbox7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oFwAAWBEAAHknAACKFAAAECAAACYAAAAIAAAA//////////8="/>
              </a:ext>
            </a:extLst>
          </p:cNvSpPr>
          <p:nvPr/>
        </p:nvSpPr>
        <p:spPr>
          <a:xfrm>
            <a:off x="3886200" y="2819400"/>
            <a:ext cx="2530475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Which is prime?</a:t>
            </a:r>
            <a:endParaRPr sz="2800"/>
          </a:p>
        </p:txBody>
      </p:sp>
      <p:sp>
        <p:nvSpPr>
          <p:cNvPr id="57" name="Textbox5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IGQAA+BYAAHocAABpGQAAECAAACYAAAAIAAAA//////////8="/>
              </a:ext>
            </a:extLst>
          </p:cNvSpPr>
          <p:nvPr/>
        </p:nvSpPr>
        <p:spPr>
          <a:xfrm>
            <a:off x="4191000" y="37338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39</a:t>
            </a:r>
            <a:endParaRPr sz="2000" b="1"/>
          </a:p>
        </p:txBody>
      </p:sp>
      <p:sp>
        <p:nvSpPr>
          <p:cNvPr id="58" name="Textbox4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IgAA+BYAAGIlAABpGQAAECAAACYAAAAIAAAA//////////8="/>
              </a:ext>
            </a:extLst>
          </p:cNvSpPr>
          <p:nvPr/>
        </p:nvSpPr>
        <p:spPr>
          <a:xfrm>
            <a:off x="5638800" y="37338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43</a:t>
            </a:r>
            <a:endParaRPr sz="2000" b="1"/>
          </a:p>
        </p:txBody>
      </p:sp>
      <p:sp>
        <p:nvSpPr>
          <p:cNvPr id="59" name="Textbox3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IGQAAyBkAAHocAAA5HAAAECAAACYAAAAIAAAA//////////8="/>
              </a:ext>
            </a:extLst>
          </p:cNvSpPr>
          <p:nvPr/>
        </p:nvSpPr>
        <p:spPr>
          <a:xfrm>
            <a:off x="4191000" y="41910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93</a:t>
            </a:r>
            <a:endParaRPr sz="2000" b="1"/>
          </a:p>
        </p:txBody>
      </p:sp>
      <p:sp>
        <p:nvSpPr>
          <p:cNvPr id="60" name="Textbox6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IgAAyBkAAComAAA5HAAAECAAACYAAAAIAAAA//////////8="/>
              </a:ext>
            </a:extLst>
          </p:cNvSpPr>
          <p:nvPr/>
        </p:nvSpPr>
        <p:spPr>
          <a:xfrm>
            <a:off x="5638800" y="4191000"/>
            <a:ext cx="565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117</a:t>
            </a:r>
            <a:endParaRPr sz="2000" b="1"/>
          </a:p>
        </p:txBody>
      </p:sp>
      <p:sp>
        <p:nvSpPr>
          <p:cNvPr id="61" name="Rectangle3"/>
          <p:cNvSpPr>
            <a:extLst>
              <a:ext uri="smNativeData">
                <pr:smNativeData xmlns:pr="smNativeData" val="SMDATA_13_twC2XBMAAAAlAAAAZAAAAA0AAAAAkAAAAEgAAACQAAAASAAAAAAAAAAB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BoAQAA8B4AACgUAAAQLAAAEAAAACYAAAAIAAAA//////////8="/>
              </a:ext>
            </a:extLst>
          </p:cNvSpPr>
          <p:nvPr/>
        </p:nvSpPr>
        <p:spPr>
          <a:xfrm>
            <a:off x="228600" y="5029200"/>
            <a:ext cx="3048000" cy="2133600"/>
          </a:xfrm>
          <a:prstGeom prst="rect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2" name="Curve9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AQAAaB8AALATAAAIJQAAEAAAACYAAAAIAAAA//////////8="/>
              </a:ext>
            </a:extLst>
          </p:cNvSpPr>
          <p:nvPr/>
        </p:nvSpPr>
        <p:spPr>
          <a:xfrm>
            <a:off x="304800" y="5105400"/>
            <a:ext cx="2895600" cy="914400"/>
          </a:xfrm>
          <a:custGeom>
            <a:avLst/>
            <a:gdLst/>
            <a:ahLst/>
            <a:cxnLst/>
            <a:rect l="0" t="0" r="2895600" b="914400"/>
            <a:pathLst>
              <a:path w="2895600" h="914400">
                <a:moveTo>
                  <a:pt x="0" y="457200"/>
                </a:moveTo>
                <a:lnTo>
                  <a:pt x="294468" y="0"/>
                </a:lnTo>
                <a:lnTo>
                  <a:pt x="2601132" y="0"/>
                </a:lnTo>
                <a:lnTo>
                  <a:pt x="2895600" y="457200"/>
                </a:lnTo>
                <a:lnTo>
                  <a:pt x="2601132" y="914400"/>
                </a:lnTo>
                <a:lnTo>
                  <a:pt x="245390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3" name="Curve8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YAgAA+CUAAFAKAABQKAAAEAAAACYAAAAIAAAA//////////8="/>
              </a:ext>
            </a:extLst>
          </p:cNvSpPr>
          <p:nvPr/>
        </p:nvSpPr>
        <p:spPr>
          <a:xfrm>
            <a:off x="381000" y="61722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4" name="Curve35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YAgAAyCgAAFAKAAAgKwAAEAAAACYAAAAIAAAA//////////8="/>
              </a:ext>
            </a:extLst>
          </p:cNvSpPr>
          <p:nvPr/>
        </p:nvSpPr>
        <p:spPr>
          <a:xfrm>
            <a:off x="381000" y="66294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5" name="Curve34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ACwAA+CUAADgTAABQKAAAEAAAACYAAAAIAAAA//////////8="/>
              </a:ext>
            </a:extLst>
          </p:cNvSpPr>
          <p:nvPr/>
        </p:nvSpPr>
        <p:spPr>
          <a:xfrm>
            <a:off x="1828800" y="61722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6" name="Curve33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ACwAAyCgAADgTAAAgKwAAEAAAACYAAAAIAAAA//////////8="/>
              </a:ext>
            </a:extLst>
          </p:cNvSpPr>
          <p:nvPr/>
        </p:nvSpPr>
        <p:spPr>
          <a:xfrm>
            <a:off x="1828800" y="66294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7" name="TextArtObject25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EgDAABwJgAAOAQAAGAnAAAQAAAAJgAAAAgAAAD//////////w=="/>
              </a:ext>
            </a:extLst>
          </p:cNvSpPr>
          <p:nvPr/>
        </p:nvSpPr>
        <p:spPr>
          <a:xfrm>
            <a:off x="533400" y="62484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A</a:t>
            </a:r>
          </a:p>
        </p:txBody>
      </p:sp>
      <p:sp>
        <p:nvSpPr>
          <p:cNvPr id="68" name="TextArtObject28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BwJgAAIA0AAGAnAAAQAAAAJgAAAAgAAAD//////////w=="/>
              </a:ext>
            </a:extLst>
          </p:cNvSpPr>
          <p:nvPr/>
        </p:nvSpPr>
        <p:spPr>
          <a:xfrm>
            <a:off x="1981200" y="62484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69" name="TextArtObject27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EgDAABAKQAAOAQAADAqAAAQAAAAJgAAAAgAAAD//////////w=="/>
              </a:ext>
            </a:extLst>
          </p:cNvSpPr>
          <p:nvPr/>
        </p:nvSpPr>
        <p:spPr>
          <a:xfrm>
            <a:off x="533400" y="67056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C</a:t>
            </a:r>
          </a:p>
        </p:txBody>
      </p:sp>
      <p:sp>
        <p:nvSpPr>
          <p:cNvPr id="70" name="TextArtObject26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BAKQAAIA0AADAqAAAQAAAAJgAAAAgAAAD//////////w=="/>
              </a:ext>
            </a:extLst>
          </p:cNvSpPr>
          <p:nvPr/>
        </p:nvSpPr>
        <p:spPr>
          <a:xfrm>
            <a:off x="1981200" y="67056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71" name="Textbox35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IAwAAWCAAAAsOAACKIwAAECAAACYAAAAIAAAA//////////8="/>
              </a:ext>
            </a:extLst>
          </p:cNvSpPr>
          <p:nvPr/>
        </p:nvSpPr>
        <p:spPr>
          <a:xfrm>
            <a:off x="533400" y="5257800"/>
            <a:ext cx="1749425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10</a:t>
            </a:r>
            <a:r>
              <a:rPr sz="2800" baseline="40000"/>
              <a:t>6</a:t>
            </a:r>
            <a:r>
              <a:rPr sz="2800"/>
              <a:t> = ____</a:t>
            </a:r>
            <a:endParaRPr sz="2800"/>
          </a:p>
        </p:txBody>
      </p:sp>
      <p:sp>
        <p:nvSpPr>
          <p:cNvPr id="72" name="Textbox33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+CUAAHgKAAA6KAAAECAAACYAAAAIAAAA//////////8="/>
              </a:ext>
            </a:extLst>
          </p:cNvSpPr>
          <p:nvPr/>
        </p:nvSpPr>
        <p:spPr>
          <a:xfrm>
            <a:off x="685800" y="6172200"/>
            <a:ext cx="101600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1800"/>
              <a:t>1 million</a:t>
            </a:r>
            <a:endParaRPr sz="1800"/>
          </a:p>
        </p:txBody>
      </p:sp>
      <p:sp>
        <p:nvSpPr>
          <p:cNvPr id="73" name="Textbox32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gDQAAqCUAAKASAAB4KAAAECAAACYAAAAIAAAA//////////8="/>
              </a:ext>
            </a:extLst>
          </p:cNvSpPr>
          <p:nvPr/>
        </p:nvSpPr>
        <p:spPr>
          <a:xfrm>
            <a:off x="2133600" y="6121400"/>
            <a:ext cx="89408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1200" b="1"/>
              <a:t>1 hundred </a:t>
            </a:r>
            <a:endParaRPr sz="1200" b="1"/>
          </a:p>
          <a:p>
            <a:pPr/>
            <a:r>
              <a:rPr sz="1200" b="1"/>
              <a:t>thousand</a:t>
            </a:r>
            <a:endParaRPr sz="1200" b="1"/>
          </a:p>
        </p:txBody>
      </p:sp>
      <p:sp>
        <p:nvSpPr>
          <p:cNvPr id="74" name="Textbox31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yCgAACEKAAB5KgAAECAAACYAAAAIAAAA//////////8="/>
              </a:ext>
            </a:extLst>
          </p:cNvSpPr>
          <p:nvPr/>
        </p:nvSpPr>
        <p:spPr>
          <a:xfrm>
            <a:off x="685800" y="6629400"/>
            <a:ext cx="960755" cy="2749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1200"/>
              <a:t>ten thousand</a:t>
            </a:r>
            <a:endParaRPr sz="1200"/>
          </a:p>
        </p:txBody>
      </p:sp>
      <p:sp>
        <p:nvSpPr>
          <p:cNvPr id="75" name="Textbox34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gDQAA7igAACQTAAAvKwAAECAAACYAAAAIAAAA//////////8="/>
              </a:ext>
            </a:extLst>
          </p:cNvSpPr>
          <p:nvPr/>
        </p:nvSpPr>
        <p:spPr>
          <a:xfrm>
            <a:off x="2133600" y="6653530"/>
            <a:ext cx="97790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1800" b="1"/>
              <a:t>1 billion</a:t>
            </a:r>
            <a:endParaRPr sz="1800" b="1"/>
          </a:p>
        </p:txBody>
      </p:sp>
      <p:sp>
        <p:nvSpPr>
          <p:cNvPr id="76" name="Rectangle7"/>
          <p:cNvSpPr>
            <a:extLst>
              <a:ext uri="smNativeData">
                <pr:smNativeData xmlns:pr="smNativeData" val="SMDATA_13_twC2XBMAAAAlAAAAZAAAAA0AAAAAkAAAAEgAAACQAAAASAAAAAAAAAAB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AIFgAA8B4AAMgoAAAQLAAAEAAAACYAAAAIAAAA//////////8="/>
              </a:ext>
            </a:extLst>
          </p:cNvSpPr>
          <p:nvPr/>
        </p:nvSpPr>
        <p:spPr>
          <a:xfrm>
            <a:off x="3581400" y="5029200"/>
            <a:ext cx="3048000" cy="2133600"/>
          </a:xfrm>
          <a:prstGeom prst="rect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7" name="Curve32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CAFgAAaB8AAFAoAAAIJQAAEAAAACYAAAAIAAAA//////////8="/>
              </a:ext>
            </a:extLst>
          </p:cNvSpPr>
          <p:nvPr/>
        </p:nvSpPr>
        <p:spPr>
          <a:xfrm>
            <a:off x="3657600" y="5105400"/>
            <a:ext cx="2895600" cy="914400"/>
          </a:xfrm>
          <a:custGeom>
            <a:avLst/>
            <a:gdLst/>
            <a:ahLst/>
            <a:cxnLst/>
            <a:rect l="0" t="0" r="2895600" b="914400"/>
            <a:pathLst>
              <a:path w="2895600" h="914400">
                <a:moveTo>
                  <a:pt x="0" y="457200"/>
                </a:moveTo>
                <a:lnTo>
                  <a:pt x="294468" y="0"/>
                </a:lnTo>
                <a:lnTo>
                  <a:pt x="2601132" y="0"/>
                </a:lnTo>
                <a:lnTo>
                  <a:pt x="2895600" y="457200"/>
                </a:lnTo>
                <a:lnTo>
                  <a:pt x="2601132" y="914400"/>
                </a:lnTo>
                <a:lnTo>
                  <a:pt x="245390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8" name="Curve31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4FgAA+CUAAPAeAABQKAAAEAAAACYAAAAIAAAA//////////8="/>
              </a:ext>
            </a:extLst>
          </p:cNvSpPr>
          <p:nvPr/>
        </p:nvSpPr>
        <p:spPr>
          <a:xfrm>
            <a:off x="3733800" y="61722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9" name="Curve40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4FgAAyCgAAPAeAAAgKwAAEAAAACYAAAAIAAAA//////////8="/>
              </a:ext>
            </a:extLst>
          </p:cNvSpPr>
          <p:nvPr/>
        </p:nvSpPr>
        <p:spPr>
          <a:xfrm>
            <a:off x="3733800" y="66294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0" name="Curve39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HwAA+CUAANgnAABQKAAAEAAAACYAAAAIAAAA//////////8="/>
              </a:ext>
            </a:extLst>
          </p:cNvSpPr>
          <p:nvPr/>
        </p:nvSpPr>
        <p:spPr>
          <a:xfrm>
            <a:off x="5181600" y="61722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1" name="Curve38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HwAAyCgAANgnAAAgKwAAEAAAACYAAAAIAAAA//////////8="/>
              </a:ext>
            </a:extLst>
          </p:cNvSpPr>
          <p:nvPr/>
        </p:nvSpPr>
        <p:spPr>
          <a:xfrm>
            <a:off x="5181600" y="66294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2" name="TextArtObject29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OgXAABwJgAA2BgAAGAnAAAQAAAAJgAAAAgAAAD//////////w=="/>
              </a:ext>
            </a:extLst>
          </p:cNvSpPr>
          <p:nvPr/>
        </p:nvSpPr>
        <p:spPr>
          <a:xfrm>
            <a:off x="3886200" y="62484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A</a:t>
            </a:r>
          </a:p>
        </p:txBody>
      </p:sp>
      <p:sp>
        <p:nvSpPr>
          <p:cNvPr id="83" name="TextArtObject32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NAgAABwJgAAwCEAAGAnAAAQAAAAJgAAAAgAAAD//////////w=="/>
              </a:ext>
            </a:extLst>
          </p:cNvSpPr>
          <p:nvPr/>
        </p:nvSpPr>
        <p:spPr>
          <a:xfrm>
            <a:off x="5334000" y="62484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84" name="TextArtObject31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OgXAABAKQAA2BgAADAqAAAQAAAAJgAAAAgAAAD//////////w=="/>
              </a:ext>
            </a:extLst>
          </p:cNvSpPr>
          <p:nvPr/>
        </p:nvSpPr>
        <p:spPr>
          <a:xfrm>
            <a:off x="3886200" y="67056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C</a:t>
            </a:r>
          </a:p>
        </p:txBody>
      </p:sp>
      <p:sp>
        <p:nvSpPr>
          <p:cNvPr id="85" name="TextArtObject30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NAgAABAKQAAwCEAADAqAAAQAAAAJgAAAAgAAAD//////////w=="/>
              </a:ext>
            </a:extLst>
          </p:cNvSpPr>
          <p:nvPr/>
        </p:nvSpPr>
        <p:spPr>
          <a:xfrm>
            <a:off x="5334000" y="67056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86" name="Textbox40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gGAAAWCAAAOQlAACKIwAAECAAACYAAAAIAAAA//////////8="/>
              </a:ext>
            </a:extLst>
          </p:cNvSpPr>
          <p:nvPr/>
        </p:nvSpPr>
        <p:spPr>
          <a:xfrm>
            <a:off x="3962400" y="5257800"/>
            <a:ext cx="2197100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4.2</a:t>
            </a:r>
            <a:r>
              <a:rPr sz="2800">
                <a:latin typeface="Symbol" pitchFamily="0" charset="2"/>
                <a:ea typeface="Times New Roman" pitchFamily="1" charset="0"/>
                <a:cs typeface="Times New Roman" pitchFamily="1" charset="0"/>
              </a:rPr>
              <a:t></a:t>
            </a:r>
            <a:r>
              <a:rPr sz="2800"/>
              <a:t>10³ = ___</a:t>
            </a:r>
            <a:endParaRPr sz="2800"/>
          </a:p>
        </p:txBody>
      </p:sp>
      <p:sp>
        <p:nvSpPr>
          <p:cNvPr id="87" name="Textbox38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IGQAA+CUAAEIdAABpKAAAECAAACYAAAAIAAAA//////////8="/>
              </a:ext>
            </a:extLst>
          </p:cNvSpPr>
          <p:nvPr/>
        </p:nvSpPr>
        <p:spPr>
          <a:xfrm>
            <a:off x="4191000" y="6172200"/>
            <a:ext cx="565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420</a:t>
            </a:r>
            <a:endParaRPr sz="2000" b="1"/>
          </a:p>
        </p:txBody>
      </p:sp>
      <p:sp>
        <p:nvSpPr>
          <p:cNvPr id="88" name="Textbox37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IgAA+CUAAPImAABpKAAAECAAACYAAAAIAAAA//////////8="/>
              </a:ext>
            </a:extLst>
          </p:cNvSpPr>
          <p:nvPr/>
        </p:nvSpPr>
        <p:spPr>
          <a:xfrm>
            <a:off x="5638800" y="6172200"/>
            <a:ext cx="692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4200</a:t>
            </a:r>
            <a:endParaRPr sz="2000" b="1"/>
          </a:p>
        </p:txBody>
      </p:sp>
      <p:sp>
        <p:nvSpPr>
          <p:cNvPr id="89" name="Textbox36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IGQAAyCgAANIeAAA5KwAAECAAACYAAAAIAAAA//////////8="/>
              </a:ext>
            </a:extLst>
          </p:cNvSpPr>
          <p:nvPr/>
        </p:nvSpPr>
        <p:spPr>
          <a:xfrm>
            <a:off x="4191000" y="6629400"/>
            <a:ext cx="819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42000</a:t>
            </a:r>
            <a:endParaRPr sz="2000" b="1"/>
          </a:p>
        </p:txBody>
      </p:sp>
      <p:sp>
        <p:nvSpPr>
          <p:cNvPr id="90" name="Textbox39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IgAAyCgAAI4mAAA5KwAAECAAACYAAAAIAAAA//////////8="/>
              </a:ext>
            </a:extLst>
          </p:cNvSpPr>
          <p:nvPr/>
        </p:nvSpPr>
        <p:spPr>
          <a:xfrm>
            <a:off x="5638800" y="6629400"/>
            <a:ext cx="6286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4.20</a:t>
            </a:r>
            <a:endParaRPr sz="2000" b="1"/>
          </a:p>
        </p:txBody>
      </p:sp>
      <p:sp>
        <p:nvSpPr>
          <p:cNvPr id="91" name="Rectangle8"/>
          <p:cNvSpPr>
            <a:extLst>
              <a:ext uri="smNativeData">
                <pr:smNativeData xmlns:pr="smNativeData" val="SMDATA_13_twC2XBMAAAAlAAAAZAAAAA0AAAAAkAAAAEgAAACQAAAASAAAAAAAAAAB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BoAQAA8C0AACgUAAAQOwAAEAAAACYAAAAIAAAA//////////8="/>
              </a:ext>
            </a:extLst>
          </p:cNvSpPr>
          <p:nvPr/>
        </p:nvSpPr>
        <p:spPr>
          <a:xfrm>
            <a:off x="228600" y="7467600"/>
            <a:ext cx="3048000" cy="2133600"/>
          </a:xfrm>
          <a:prstGeom prst="rect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2" name="Curve37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AQAAaC4AALATAAAINAAAEAAAACYAAAAIAAAA//////////8="/>
              </a:ext>
            </a:extLst>
          </p:cNvSpPr>
          <p:nvPr/>
        </p:nvSpPr>
        <p:spPr>
          <a:xfrm>
            <a:off x="304800" y="7543800"/>
            <a:ext cx="2895600" cy="914400"/>
          </a:xfrm>
          <a:custGeom>
            <a:avLst/>
            <a:gdLst/>
            <a:ahLst/>
            <a:cxnLst/>
            <a:rect l="0" t="0" r="2895600" b="914400"/>
            <a:pathLst>
              <a:path w="2895600" h="914400">
                <a:moveTo>
                  <a:pt x="0" y="457200"/>
                </a:moveTo>
                <a:lnTo>
                  <a:pt x="294468" y="0"/>
                </a:lnTo>
                <a:lnTo>
                  <a:pt x="2601132" y="0"/>
                </a:lnTo>
                <a:lnTo>
                  <a:pt x="2895600" y="457200"/>
                </a:lnTo>
                <a:lnTo>
                  <a:pt x="2601132" y="914400"/>
                </a:lnTo>
                <a:lnTo>
                  <a:pt x="245390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3" name="Curve36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YAgAA+DQAAFAKAABQNwAAEAAAACYAAAAIAAAA//////////8="/>
              </a:ext>
            </a:extLst>
          </p:cNvSpPr>
          <p:nvPr/>
        </p:nvSpPr>
        <p:spPr>
          <a:xfrm>
            <a:off x="381000" y="86106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4" name="Curve28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YAgAAyDcAAFAKAAAgOgAAEAAAACYAAAAIAAAA//////////8="/>
              </a:ext>
            </a:extLst>
          </p:cNvSpPr>
          <p:nvPr/>
        </p:nvSpPr>
        <p:spPr>
          <a:xfrm>
            <a:off x="381000" y="9067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5" name="Curve27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ACwAA+DQAADgTAABQNwAAEAAAACYAAAAIAAAA//////////8="/>
              </a:ext>
            </a:extLst>
          </p:cNvSpPr>
          <p:nvPr/>
        </p:nvSpPr>
        <p:spPr>
          <a:xfrm>
            <a:off x="1828800" y="86106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6" name="Curve26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ACwAAyDcAADgTAAAgOgAAEAAAACYAAAAIAAAA//////////8="/>
              </a:ext>
            </a:extLst>
          </p:cNvSpPr>
          <p:nvPr/>
        </p:nvSpPr>
        <p:spPr>
          <a:xfrm>
            <a:off x="1828800" y="9067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7" name="TextArtObject17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EgDAABwNQAAOAQAAGA2AAAQAAAAJgAAAAgAAAD//////////w=="/>
              </a:ext>
            </a:extLst>
          </p:cNvSpPr>
          <p:nvPr/>
        </p:nvSpPr>
        <p:spPr>
          <a:xfrm>
            <a:off x="533400" y="86868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A</a:t>
            </a:r>
          </a:p>
        </p:txBody>
      </p:sp>
      <p:sp>
        <p:nvSpPr>
          <p:cNvPr id="98" name="TextArtObject20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BwNQAAIA0AAGA2AAAQAAAAJgAAAAgAAAD//////////w=="/>
              </a:ext>
            </a:extLst>
          </p:cNvSpPr>
          <p:nvPr/>
        </p:nvSpPr>
        <p:spPr>
          <a:xfrm>
            <a:off x="1981200" y="86868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99" name="TextArtObject19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EgDAABAOAAAOAQAADA5AAAQAAAAJgAAAAgAAAD//////////w=="/>
              </a:ext>
            </a:extLst>
          </p:cNvSpPr>
          <p:nvPr/>
        </p:nvSpPr>
        <p:spPr>
          <a:xfrm>
            <a:off x="533400" y="9144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C</a:t>
            </a:r>
          </a:p>
        </p:txBody>
      </p:sp>
      <p:sp>
        <p:nvSpPr>
          <p:cNvPr id="100" name="TextArtObject18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BAOAAAIA0AADA5AAAQAAAAJgAAAAgAAAD//////////w=="/>
              </a:ext>
            </a:extLst>
          </p:cNvSpPr>
          <p:nvPr/>
        </p:nvSpPr>
        <p:spPr>
          <a:xfrm>
            <a:off x="1981200" y="9144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101" name="Textbox21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IAwAAWC8AAPsRAACKMgAAECAAACYAAAAIAAAA//////////8="/>
              </a:ext>
            </a:extLst>
          </p:cNvSpPr>
          <p:nvPr/>
        </p:nvSpPr>
        <p:spPr>
          <a:xfrm>
            <a:off x="533400" y="7696200"/>
            <a:ext cx="2389505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2.52</a:t>
            </a:r>
            <a:r>
              <a:rPr sz="2800">
                <a:latin typeface="Symbol" pitchFamily="0" charset="2"/>
                <a:ea typeface="Times New Roman" pitchFamily="1" charset="0"/>
                <a:cs typeface="Times New Roman" pitchFamily="1" charset="0"/>
              </a:rPr>
              <a:t></a:t>
            </a:r>
            <a:r>
              <a:rPr sz="2800"/>
              <a:t>10</a:t>
            </a:r>
            <a:r>
              <a:rPr sz="2800" baseline="40000"/>
              <a:t>4</a:t>
            </a:r>
            <a:r>
              <a:rPr sz="2800"/>
              <a:t> = ___</a:t>
            </a:r>
            <a:endParaRPr sz="2800"/>
          </a:p>
        </p:txBody>
      </p:sp>
      <p:sp>
        <p:nvSpPr>
          <p:cNvPr id="102" name="Textbox20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QDgAA+DQAAFISAABpNwAAECAAACYAAAAIAAAA//////////8="/>
              </a:ext>
            </a:extLst>
          </p:cNvSpPr>
          <p:nvPr/>
        </p:nvSpPr>
        <p:spPr>
          <a:xfrm>
            <a:off x="2286000" y="8610600"/>
            <a:ext cx="692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2520</a:t>
            </a:r>
            <a:endParaRPr sz="2000" b="1"/>
          </a:p>
        </p:txBody>
      </p:sp>
      <p:sp>
        <p:nvSpPr>
          <p:cNvPr id="103" name="Textbox19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BAAAyDcAALoJAAA5OgAAECAAACYAAAAIAAAA//////////8="/>
              </a:ext>
            </a:extLst>
          </p:cNvSpPr>
          <p:nvPr/>
        </p:nvSpPr>
        <p:spPr>
          <a:xfrm>
            <a:off x="762000" y="9067800"/>
            <a:ext cx="819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25200</a:t>
            </a:r>
            <a:endParaRPr sz="2000" b="1"/>
          </a:p>
        </p:txBody>
      </p:sp>
      <p:sp>
        <p:nvSpPr>
          <p:cNvPr id="104" name="Textbox18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gDQAAyDcAAPISAAA5OgAAECAAACYAAAAIAAAA//////////8="/>
              </a:ext>
            </a:extLst>
          </p:cNvSpPr>
          <p:nvPr/>
        </p:nvSpPr>
        <p:spPr>
          <a:xfrm>
            <a:off x="2133600" y="9067800"/>
            <a:ext cx="946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252000</a:t>
            </a:r>
            <a:endParaRPr sz="2000" b="1"/>
          </a:p>
        </p:txBody>
      </p:sp>
      <p:sp>
        <p:nvSpPr>
          <p:cNvPr id="105" name="Rectangle6"/>
          <p:cNvSpPr>
            <a:extLst>
              <a:ext uri="smNativeData">
                <pr:smNativeData xmlns:pr="smNativeData" val="SMDATA_13_twC2XBMAAAAlAAAAZAAAAA0AAAAAkAAAAEgAAACQAAAASAAAAAAAAAAB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AIFgAA8C0AAMgoAAAQOwAAEAAAACYAAAAIAAAA//////////8="/>
              </a:ext>
            </a:extLst>
          </p:cNvSpPr>
          <p:nvPr/>
        </p:nvSpPr>
        <p:spPr>
          <a:xfrm>
            <a:off x="3581400" y="7467600"/>
            <a:ext cx="3048000" cy="2133600"/>
          </a:xfrm>
          <a:prstGeom prst="rect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6" name="Curve25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CAFgAAaC4AAFAoAAAINAAAEAAAACYAAAAIAAAA//////////8="/>
              </a:ext>
            </a:extLst>
          </p:cNvSpPr>
          <p:nvPr/>
        </p:nvSpPr>
        <p:spPr>
          <a:xfrm>
            <a:off x="3657600" y="7543800"/>
            <a:ext cx="2895600" cy="914400"/>
          </a:xfrm>
          <a:custGeom>
            <a:avLst/>
            <a:gdLst/>
            <a:ahLst/>
            <a:cxnLst/>
            <a:rect l="0" t="0" r="2895600" b="914400"/>
            <a:pathLst>
              <a:path w="2895600" h="914400">
                <a:moveTo>
                  <a:pt x="0" y="457200"/>
                </a:moveTo>
                <a:lnTo>
                  <a:pt x="294468" y="0"/>
                </a:lnTo>
                <a:lnTo>
                  <a:pt x="2601132" y="0"/>
                </a:lnTo>
                <a:lnTo>
                  <a:pt x="2895600" y="457200"/>
                </a:lnTo>
                <a:lnTo>
                  <a:pt x="2601132" y="914400"/>
                </a:lnTo>
                <a:lnTo>
                  <a:pt x="245390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7" name="Curve24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4FgAA+DQAAPAeAABQNwAAEAAAACYAAAAIAAAA//////////8="/>
              </a:ext>
            </a:extLst>
          </p:cNvSpPr>
          <p:nvPr/>
        </p:nvSpPr>
        <p:spPr>
          <a:xfrm>
            <a:off x="3733800" y="86106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8" name="Curve23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4FgAAyDcAAPAeAAAgOgAAEAAAACYAAAAIAAAA//////////8="/>
              </a:ext>
            </a:extLst>
          </p:cNvSpPr>
          <p:nvPr/>
        </p:nvSpPr>
        <p:spPr>
          <a:xfrm>
            <a:off x="3733800" y="9067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9" name="Curve30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HwAA+DQAANgnAABQNwAAEAAAACYAAAAIAAAA//////////8="/>
              </a:ext>
            </a:extLst>
          </p:cNvSpPr>
          <p:nvPr/>
        </p:nvSpPr>
        <p:spPr>
          <a:xfrm>
            <a:off x="5181600" y="86106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10" name="Curve29"/>
          <p:cNvSpPr>
            <a:extLst>
              <a:ext uri="smNativeData">
                <pr:smNativeData xmlns:pr="smNativeData" val="SMDATA_13_twC2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HwAAyDcAANgnAAAgOgAAEAAAACYAAAAIAAAA//////////8="/>
              </a:ext>
            </a:extLst>
          </p:cNvSpPr>
          <p:nvPr/>
        </p:nvSpPr>
        <p:spPr>
          <a:xfrm>
            <a:off x="5181600" y="9067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11" name="TextArtObject21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OgXAABwNQAA2BgAAGA2AAAQAAAAJgAAAAgAAAD//////////w=="/>
              </a:ext>
            </a:extLst>
          </p:cNvSpPr>
          <p:nvPr/>
        </p:nvSpPr>
        <p:spPr>
          <a:xfrm>
            <a:off x="3886200" y="86868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A</a:t>
            </a:r>
          </a:p>
        </p:txBody>
      </p:sp>
      <p:sp>
        <p:nvSpPr>
          <p:cNvPr id="112" name="TextArtObject22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NAgAABwNQAAwCEAAGA2AAAQAAAAJgAAAAgAAAD//////////w=="/>
              </a:ext>
            </a:extLst>
          </p:cNvSpPr>
          <p:nvPr/>
        </p:nvSpPr>
        <p:spPr>
          <a:xfrm>
            <a:off x="5334000" y="86868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113" name="TextArtObject24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OgXAABAOAAA2BgAADA5AAAQAAAAJgAAAAgAAAD//////////w=="/>
              </a:ext>
            </a:extLst>
          </p:cNvSpPr>
          <p:nvPr/>
        </p:nvSpPr>
        <p:spPr>
          <a:xfrm>
            <a:off x="3886200" y="9144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C</a:t>
            </a:r>
          </a:p>
        </p:txBody>
      </p:sp>
      <p:sp>
        <p:nvSpPr>
          <p:cNvPr id="114" name="TextArtObject23"/>
          <p:cNvSpPr>
            <a:extLst>
              <a:ext uri="smNativeData">
                <pr:smNativeData xmlns:pr="smNativeData" val="SMDATA_14_twC2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NAgAABAOAAAwCEAADA5AAAQAAAAJgAAAAgAAAD//////////w=="/>
              </a:ext>
            </a:extLst>
          </p:cNvSpPr>
          <p:nvPr/>
        </p:nvSpPr>
        <p:spPr>
          <a:xfrm>
            <a:off x="5334000" y="9144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115" name="Textbox30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IgAA+DQAAI4mAABpNwAAECAAACYAAAAIAAAA//////////8="/>
              </a:ext>
            </a:extLst>
          </p:cNvSpPr>
          <p:nvPr/>
        </p:nvSpPr>
        <p:spPr>
          <a:xfrm>
            <a:off x="5638800" y="8610600"/>
            <a:ext cx="6286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79.5</a:t>
            </a:r>
            <a:endParaRPr sz="2000" b="1"/>
          </a:p>
        </p:txBody>
      </p:sp>
      <p:sp>
        <p:nvSpPr>
          <p:cNvPr id="116" name="Textbox29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IGQAAyDcAAAoeAAA5OgAAECAAACYAAAAIAAAA//////////8="/>
              </a:ext>
            </a:extLst>
          </p:cNvSpPr>
          <p:nvPr/>
        </p:nvSpPr>
        <p:spPr>
          <a:xfrm>
            <a:off x="4191000" y="9067800"/>
            <a:ext cx="692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7950</a:t>
            </a:r>
            <a:endParaRPr sz="2000" b="1"/>
          </a:p>
        </p:txBody>
      </p:sp>
      <p:sp>
        <p:nvSpPr>
          <p:cNvPr id="117" name="Textbox24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IgAAyDcAAEInAAA5OgAAECAAACYAAAAIAAAA//////////8="/>
              </a:ext>
            </a:extLst>
          </p:cNvSpPr>
          <p:nvPr/>
        </p:nvSpPr>
        <p:spPr>
          <a:xfrm>
            <a:off x="5562600" y="9067800"/>
            <a:ext cx="819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79500</a:t>
            </a:r>
            <a:endParaRPr sz="2000" b="1"/>
          </a:p>
        </p:txBody>
      </p:sp>
      <p:sp>
        <p:nvSpPr>
          <p:cNvPr id="118" name="Textbox23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BQAA+DQAAKIIAABpNwAAECAAACYAAAAIAAAA//////////8="/>
              </a:ext>
            </a:extLst>
          </p:cNvSpPr>
          <p:nvPr/>
        </p:nvSpPr>
        <p:spPr>
          <a:xfrm>
            <a:off x="838200" y="8610600"/>
            <a:ext cx="565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252</a:t>
            </a:r>
            <a:endParaRPr sz="2000" b="1"/>
          </a:p>
        </p:txBody>
      </p:sp>
      <p:sp>
        <p:nvSpPr>
          <p:cNvPr id="119" name="Textbox22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IGQAA+DQAAEIdAABpNwAAECAAACYAAAAIAAAA//////////8="/>
              </a:ext>
            </a:extLst>
          </p:cNvSpPr>
          <p:nvPr/>
        </p:nvSpPr>
        <p:spPr>
          <a:xfrm>
            <a:off x="4191000" y="8610600"/>
            <a:ext cx="565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795</a:t>
            </a:r>
            <a:endParaRPr sz="2000" b="1"/>
          </a:p>
        </p:txBody>
      </p:sp>
      <p:sp>
        <p:nvSpPr>
          <p:cNvPr id="120" name="Textbox25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YDQAA+BYAACoSAABpGQAAECAAACYAAAAIAAAA//////////8="/>
              </a:ext>
            </a:extLst>
          </p:cNvSpPr>
          <p:nvPr/>
        </p:nvSpPr>
        <p:spPr>
          <a:xfrm>
            <a:off x="2209800" y="3733800"/>
            <a:ext cx="7429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2</a:t>
            </a:r>
            <a:r>
              <a:rPr sz="2000" b="1" baseline="40000"/>
              <a:t>6</a:t>
            </a:r>
            <a:r>
              <a:rPr sz="2000" b="1">
                <a:latin typeface="Symbol" pitchFamily="0" charset="2"/>
                <a:ea typeface="Times New Roman" pitchFamily="1" charset="0"/>
                <a:cs typeface="Times New Roman" pitchFamily="1" charset="0"/>
              </a:rPr>
              <a:t></a:t>
            </a:r>
            <a:r>
              <a:rPr sz="2000" b="1"/>
              <a:t>5</a:t>
            </a:r>
            <a:r>
              <a:rPr sz="2000" b="1" baseline="40000"/>
              <a:t>2</a:t>
            </a:r>
            <a:endParaRPr sz="2000" b="1" baseline="40000"/>
          </a:p>
        </p:txBody>
      </p:sp>
      <p:sp>
        <p:nvSpPr>
          <p:cNvPr id="121" name="Textbox28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BAAAyBkAAEIJAAA5HAAAECAAACYAAAAIAAAA//////////8="/>
              </a:ext>
            </a:extLst>
          </p:cNvSpPr>
          <p:nvPr/>
        </p:nvSpPr>
        <p:spPr>
          <a:xfrm>
            <a:off x="762000" y="4191000"/>
            <a:ext cx="7429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2</a:t>
            </a:r>
            <a:r>
              <a:rPr sz="2000" b="1" baseline="40000"/>
              <a:t>5</a:t>
            </a:r>
            <a:r>
              <a:rPr sz="2000" b="1">
                <a:latin typeface="Symbol" pitchFamily="0" charset="2"/>
                <a:ea typeface="Times New Roman" pitchFamily="1" charset="0"/>
                <a:cs typeface="Times New Roman" pitchFamily="1" charset="0"/>
              </a:rPr>
              <a:t></a:t>
            </a:r>
            <a:r>
              <a:rPr sz="2000" b="1"/>
              <a:t>5</a:t>
            </a:r>
            <a:r>
              <a:rPr sz="2000" b="1" baseline="40000"/>
              <a:t>2</a:t>
            </a:r>
            <a:endParaRPr sz="2000" b="1" baseline="40000"/>
          </a:p>
        </p:txBody>
      </p:sp>
      <p:sp>
        <p:nvSpPr>
          <p:cNvPr id="122" name="Textbox27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YDQAAyBkAACoSAAA5HAAAECAAACYAAAAIAAAA//////////8="/>
              </a:ext>
            </a:extLst>
          </p:cNvSpPr>
          <p:nvPr/>
        </p:nvSpPr>
        <p:spPr>
          <a:xfrm>
            <a:off x="2209800" y="4191000"/>
            <a:ext cx="7429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2</a:t>
            </a:r>
            <a:r>
              <a:rPr sz="2000" b="1" baseline="40000"/>
              <a:t>4</a:t>
            </a:r>
            <a:r>
              <a:rPr sz="2000" b="1">
                <a:latin typeface="Symbol" pitchFamily="0" charset="2"/>
                <a:ea typeface="Times New Roman" pitchFamily="1" charset="0"/>
                <a:cs typeface="Times New Roman" pitchFamily="1" charset="0"/>
              </a:rPr>
              <a:t></a:t>
            </a:r>
            <a:r>
              <a:rPr sz="2000" b="1"/>
              <a:t>5</a:t>
            </a:r>
            <a:r>
              <a:rPr sz="2000" b="1" baseline="40000"/>
              <a:t>4</a:t>
            </a:r>
            <a:endParaRPr sz="2000" b="1" baseline="40000"/>
          </a:p>
        </p:txBody>
      </p:sp>
      <p:sp>
        <p:nvSpPr>
          <p:cNvPr id="123" name="Textbox26"/>
          <p:cNvSpPr txBox="1">
            <a:extLst>
              <a:ext uri="smNativeData">
                <pr:smNativeData xmlns:pr="smNativeData" val="SMDATA_13_twC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oFwAAWC8AAJsmAACKMgAAECAAACYAAAAIAAAA//////////8="/>
              </a:ext>
            </a:extLst>
          </p:cNvSpPr>
          <p:nvPr/>
        </p:nvSpPr>
        <p:spPr>
          <a:xfrm>
            <a:off x="3886200" y="7696200"/>
            <a:ext cx="2389505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7.95</a:t>
            </a:r>
            <a:r>
              <a:rPr sz="2800">
                <a:latin typeface="Symbol" pitchFamily="0" charset="2"/>
                <a:ea typeface="Times New Roman" pitchFamily="1" charset="0"/>
                <a:cs typeface="Times New Roman" pitchFamily="1" charset="0"/>
              </a:rPr>
              <a:t></a:t>
            </a:r>
            <a:r>
              <a:rPr sz="2800"/>
              <a:t>10</a:t>
            </a:r>
            <a:r>
              <a:rPr sz="2800" baseline="40000"/>
              <a:t>2</a:t>
            </a:r>
            <a:r>
              <a:rPr sz="2800"/>
              <a:t> = ___</a:t>
            </a:r>
            <a:endParaRPr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CCCCFF"/>
      </a:hlink>
      <a:folHlink>
        <a:srgbClr val="B2B2B2"/>
      </a:folHlink>
    </a:clrScheme>
    <a:fontScheme name="Presentation">
      <a:majorFont>
        <a:latin typeface="Times New Roman"/>
        <a:ea typeface="Times New Roman"/>
        <a:cs typeface="Times New Roman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/>
  <dc:creator>Graeme Fee</dc:creator>
  <cp:keywords/>
  <dc:description/>
  <cp:lastModifiedBy>apc</cp:lastModifiedBy>
  <cp:revision>0</cp:revision>
  <dcterms:created xsi:type="dcterms:W3CDTF">2019-04-16T15:19:41Z</dcterms:created>
  <dcterms:modified xsi:type="dcterms:W3CDTF">2019-04-16T15:20:07Z</dcterms:modified>
</cp:coreProperties>
</file>