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4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6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53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86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3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4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08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86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9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7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72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EEE9-32C1-4F24-A612-B24B4AFE6A8A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9966F-4176-462B-B09D-8E3563203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14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105" t="43279" r="56979" b="18620"/>
          <a:stretch/>
        </p:blipFill>
        <p:spPr>
          <a:xfrm>
            <a:off x="2230440" y="355600"/>
            <a:ext cx="7585073" cy="6097589"/>
          </a:xfrm>
          <a:prstGeom prst="rect">
            <a:avLst/>
          </a:prstGeom>
        </p:spPr>
      </p:pic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2062164" y="1557338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(-8) – (-9)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2062164" y="2781301"/>
            <a:ext cx="1584325" cy="122396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(-35) </a:t>
            </a:r>
            <a:r>
              <a:rPr lang="en-GB" sz="2400" dirty="0">
                <a:cs typeface="Arial" charset="0"/>
              </a:rPr>
              <a:t>+</a:t>
            </a:r>
            <a:r>
              <a:rPr lang="en-GB" sz="2400" dirty="0" smtClean="0">
                <a:cs typeface="Arial" charset="0"/>
              </a:rPr>
              <a:t> (-13)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3646489" y="333376"/>
            <a:ext cx="1584325" cy="1223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(-9) – (-2)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6815139" y="1557338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(-2) – (-12)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8399464" y="5229226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(-16) – (-20)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6815139" y="333376"/>
            <a:ext cx="1584325" cy="12239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(-7) – (-12)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3646489" y="2781301"/>
            <a:ext cx="1584325" cy="122396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(-24) – (-23)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5230814" y="4005263"/>
            <a:ext cx="1584325" cy="12239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(-7) + (-24)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8399464" y="2781301"/>
            <a:ext cx="1584325" cy="1223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(-11) – (6)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6815139" y="2781301"/>
            <a:ext cx="1584325" cy="1223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cs typeface="Arial" charset="0"/>
              </a:rPr>
              <a:t>(-2) – (-4)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5230814" y="333376"/>
            <a:ext cx="1584325" cy="1223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cs typeface="Arial" charset="0"/>
              </a:rPr>
              <a:t>(-5) + (6)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5230814" y="1557338"/>
            <a:ext cx="1584325" cy="12239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(-1) – (6)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6815139" y="4005263"/>
            <a:ext cx="1584325" cy="12239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(-4) – (-5)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5230814" y="5229226"/>
            <a:ext cx="1584325" cy="1223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(17) – (-4)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5230814" y="2781301"/>
            <a:ext cx="1584325" cy="122396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(-15) – (-18)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6815139" y="5229226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(-2)+(-13)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8399464" y="333376"/>
            <a:ext cx="1584325" cy="12239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cs typeface="Arial" charset="0"/>
              </a:rPr>
              <a:t>(5) – (-8)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3646489" y="4005263"/>
            <a:ext cx="1584325" cy="122396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cs typeface="Arial" charset="0"/>
              </a:rPr>
              <a:t>(-2) – (-19)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2062164" y="4005263"/>
            <a:ext cx="1584325" cy="12239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(-8) + (-4)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2063751" y="333376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(-5) – (-3)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8399464" y="1557338"/>
            <a:ext cx="1584325" cy="122396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(-2) + (1)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8399464" y="3933825"/>
            <a:ext cx="1584325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(6) + (-18)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3" name="Text Box 87"/>
          <p:cNvSpPr txBox="1">
            <a:spLocks noChangeArrowheads="1"/>
          </p:cNvSpPr>
          <p:nvPr/>
        </p:nvSpPr>
        <p:spPr bwMode="auto">
          <a:xfrm>
            <a:off x="3646489" y="1557338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dirty="0" smtClean="0">
                <a:cs typeface="Arial" charset="0"/>
              </a:rPr>
              <a:t>(-8) – (-2)</a:t>
            </a:r>
            <a:endParaRPr lang="en-GB" sz="2400" b="1" dirty="0">
              <a:cs typeface="Arial" charset="0"/>
            </a:endParaRPr>
          </a:p>
        </p:txBody>
      </p:sp>
      <p:sp>
        <p:nvSpPr>
          <p:cNvPr id="4184" name="Text Box 88"/>
          <p:cNvSpPr txBox="1">
            <a:spLocks noChangeArrowheads="1"/>
          </p:cNvSpPr>
          <p:nvPr/>
        </p:nvSpPr>
        <p:spPr bwMode="auto">
          <a:xfrm>
            <a:off x="2062164" y="5229226"/>
            <a:ext cx="1584325" cy="122396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(-45) + (24)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3646489" y="5229226"/>
            <a:ext cx="1584325" cy="12239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(-17)+ (-8)</a:t>
            </a:r>
            <a:endParaRPr lang="en-GB" sz="20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46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5"/>
                  </p:tgtEl>
                </p:cond>
              </p:nextCondLst>
            </p:seq>
          </p:childTnLst>
        </p:cTn>
      </p:par>
    </p:tnLst>
    <p:bldLst>
      <p:bldP spid="4161" grpId="0" animBg="1"/>
      <p:bldP spid="4162" grpId="0" animBg="1"/>
      <p:bldP spid="4163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69" grpId="0" animBg="1"/>
      <p:bldP spid="4170" grpId="0" animBg="1"/>
      <p:bldP spid="4171" grpId="0" animBg="1"/>
      <p:bldP spid="4172" grpId="0" animBg="1"/>
      <p:bldP spid="4173" grpId="0" animBg="1"/>
      <p:bldP spid="4174" grpId="0" animBg="1"/>
      <p:bldP spid="4175" grpId="0" animBg="1"/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  <p:bldP spid="4183" grpId="0" animBg="1"/>
      <p:bldP spid="4184" grpId="0" animBg="1"/>
      <p:bldP spid="418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Bernadette Gillbert</dc:creator>
  <cp:lastModifiedBy>Bernadette Gillbert</cp:lastModifiedBy>
  <cp:revision>1</cp:revision>
  <dcterms:created xsi:type="dcterms:W3CDTF">2015-09-29T14:04:44Z</dcterms:created>
  <dcterms:modified xsi:type="dcterms:W3CDTF">2015-09-29T14:04:55Z</dcterms:modified>
</cp:coreProperties>
</file>