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</p:sldIdLst>
  <p:sldSz cx="9906000" cy="6858000"/>
  <p:notesSz cx="6669405" cy="9928225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64629" val="960" rev64="64" revOS="3"/>
      <pr:smFileRevision xmlns:pr="smNativeData" dt="1555664629" val="0"/>
      <pr:guideOptions xmlns:pr="smNativeData" dt="1555664629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135" y="209"/>
      </p:cViewPr>
      <p:guideLst x="0" y="0"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>
      <p:cViewPr>
        <p:scale>
          <a:sx n="60" d="100"/>
          <a:sy n="60" d="100"/>
        </p:scale>
        <p:origin x="1135" y="209"/>
      </p:cViewPr>
    </p:cSldViewPr>
  </p:notesViewPr>
  <p:gridSpacing cx="1407614660" cy="140761402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Gg0AAF44AAAmFgAAAAAAACYAAAAIAAAAAQAAAAAAAAA="/>
              </a:ext>
            </a:extLst>
          </p:cNvSpPr>
          <p:nvPr>
            <p:ph type="ctrTitle"/>
          </p:nvPr>
        </p:nvSpPr>
        <p:spPr>
          <a:xfrm>
            <a:off x="742950" y="2129790"/>
            <a:ext cx="84201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kCQAA6BcAAMwzAACwIgAAAAAAACYAAAAIAAAAAQAAAAAAAAA="/>
              </a:ext>
            </a:extLst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B91C1B9-F796-C437-D829-01628F672E54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QEAAOQ5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2AkAAOQ5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F86BA34-7AE2-D34C-AC3E-8C19F4705AD9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uLAAAsAEAAOQ5AACwJQAAEAAAACYAAAAIAAAAgwAAAAAAAAA="/>
              </a:ext>
            </a:extLst>
          </p:cNvSpPr>
          <p:nvPr>
            <p:ph type="title"/>
          </p:nvPr>
        </p:nvSpPr>
        <p:spPr>
          <a:xfrm>
            <a:off x="7181850" y="274320"/>
            <a:ext cx="222885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AEAACkrAACwJQAAEAAAACYAAAAIAAAAAwAAAAAAAAA="/>
              </a:ext>
            </a:extLst>
          </p:cNvSpPr>
          <p:nvPr>
            <p:ph idx="1"/>
          </p:nvPr>
        </p:nvSpPr>
        <p:spPr>
          <a:xfrm>
            <a:off x="495300" y="274320"/>
            <a:ext cx="6520815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F4B5024-6A82-1EA6-CCF3-9CF31EBD3AC9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QEAAOQ5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2AkAAOQ5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4ZBF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V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J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781C9A9-E7FA-D43F-B439-116A87774244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BAAAHBsAAJw4AAB9IwAAEAAAACYAAAAIAAAAgQAAAAAAAAA="/>
              </a:ext>
            </a:extLst>
          </p:cNvSpPr>
          <p:nvPr>
            <p:ph type="title"/>
          </p:nvPr>
        </p:nvSpPr>
        <p:spPr>
          <a:xfrm>
            <a:off x="782320" y="4406900"/>
            <a:ext cx="84201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9Y6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BAAA4REAAJw4AAAcGwAAEAAAACYAAAAIAAAAgQAAAAAAAAA="/>
              </a:ext>
            </a:extLst>
          </p:cNvSpPr>
          <p:nvPr>
            <p:ph idx="1"/>
          </p:nvPr>
        </p:nvSpPr>
        <p:spPr>
          <a:xfrm>
            <a:off x="782320" y="2906395"/>
            <a:ext cx="84201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Rk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Cn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1E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08774DF-91BD-D282-F33F-67D73A710532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QEAAOQ5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2AkAAPcdAACwJQAAEAAAACYAAAAIAAAAAQAAAAAAAAA="/>
              </a:ext>
            </a:extLst>
          </p:cNvSpPr>
          <p:nvPr>
            <p:ph sz="half" idx="1"/>
          </p:nvPr>
        </p:nvSpPr>
        <p:spPr>
          <a:xfrm>
            <a:off x="495300" y="1600200"/>
            <a:ext cx="4375785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tk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5HgAA2AkAAOQ5AACwJQAAAAAAACYAAAAIAAAAAQAAAAAAAAA="/>
              </a:ext>
            </a:extLst>
          </p:cNvSpPr>
          <p:nvPr>
            <p:ph sz="half" idx="2"/>
          </p:nvPr>
        </p:nvSpPr>
        <p:spPr>
          <a:xfrm>
            <a:off x="5034915" y="1600200"/>
            <a:ext cx="4375785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cP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Iy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4G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688250A-44AB-DDD3-E530-B2866B7E13E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QEAAOQ5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9Y6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cQkAAPgdAABhDQAAEAAAACYAAAAIAAAAgQAAAAAAAAA="/>
              </a:ext>
            </a:extLst>
          </p:cNvSpPr>
          <p:nvPr>
            <p:ph idx="1"/>
          </p:nvPr>
        </p:nvSpPr>
        <p:spPr>
          <a:xfrm>
            <a:off x="495300" y="1534795"/>
            <a:ext cx="437642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Bm4W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YQ0AAPgdAACwJQAAAAAAACYAAAAIAAAAAQAAAAAAAAA="/>
              </a:ext>
            </a:extLst>
          </p:cNvSpPr>
          <p:nvPr>
            <p:ph sz="half" idx="2"/>
          </p:nvPr>
        </p:nvSpPr>
        <p:spPr>
          <a:xfrm>
            <a:off x="495300" y="2174875"/>
            <a:ext cx="437642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9Y65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W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HgAAcQkAAOQ5AABhDQAAAAAAACYAAAAIAAAAgQAAAAAAAAA="/>
              </a:ext>
            </a:extLst>
          </p:cNvSpPr>
          <p:nvPr>
            <p:ph idx="3"/>
          </p:nvPr>
        </p:nvSpPr>
        <p:spPr>
          <a:xfrm>
            <a:off x="5034280" y="1534795"/>
            <a:ext cx="437642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AE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HgAAYQ0AAOQ5AACwJQAAAAAAACYAAAAIAAAAAQAAAAAAAAA="/>
              </a:ext>
            </a:extLst>
          </p:cNvSpPr>
          <p:nvPr>
            <p:ph sz="half" idx="4"/>
          </p:nvPr>
        </p:nvSpPr>
        <p:spPr>
          <a:xfrm>
            <a:off x="5034280" y="2174875"/>
            <a:ext cx="437642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U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8E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570A9F9-B788-255F-C6C8-410AE7863014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QEAAOQ5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9C11208-46E4-94E4-AA79-B0B15C375CE5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45F539B-D5E9-0AA5-A7E7-23F01DA95176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rgEAABgXAADUCAAAEAAAACYAAAAIAAAAgQAAAAAAAAA="/>
              </a:ext>
            </a:extLst>
          </p:cNvSpPr>
          <p:nvPr>
            <p:ph type="title"/>
          </p:nvPr>
        </p:nvSpPr>
        <p:spPr>
          <a:xfrm>
            <a:off x="495300" y="273050"/>
            <a:ext cx="325882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FwAArgEAAOQ5AACwJQAAEAAAACYAAAAIAAAAAQAAAAAAAAA="/>
              </a:ext>
            </a:extLst>
          </p:cNvSpPr>
          <p:nvPr>
            <p:ph idx="1"/>
          </p:nvPr>
        </p:nvSpPr>
        <p:spPr>
          <a:xfrm>
            <a:off x="3873500" y="273050"/>
            <a:ext cx="553720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1AgAABgXAACwJQAAAAAAACYAAAAIAAAAAQAAAAAAAAA="/>
              </a:ext>
            </a:extLst>
          </p:cNvSpPr>
          <p:nvPr>
            <p:ph sz="half" idx="2"/>
          </p:nvPr>
        </p:nvSpPr>
        <p:spPr>
          <a:xfrm>
            <a:off x="495300" y="1435100"/>
            <a:ext cx="325882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165FA64-2AFC-300C-B2DD-DC59B4934489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iB0AAIIwAAAEIQAAEAAAACYAAAAIAAAAgQAAAAAAAAA="/>
              </a:ext>
            </a:extLst>
          </p:cNvSpPr>
          <p:nvPr>
            <p:ph type="title"/>
          </p:nvPr>
        </p:nvSpPr>
        <p:spPr>
          <a:xfrm>
            <a:off x="1941830" y="4800600"/>
            <a:ext cx="59436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xgMAAIIwAAAWHQAAEAAAACYAAAAIAAAAAQAAAAAAAAA="/>
              </a:ext>
            </a:extLst>
          </p:cNvSpPr>
          <p:nvPr>
            <p:ph idx="1"/>
          </p:nvPr>
        </p:nvSpPr>
        <p:spPr>
          <a:xfrm>
            <a:off x="1941830" y="613410"/>
            <a:ext cx="59436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BCEAAIIwAAD4JQAAAAAAACYAAAAIAAAAAQAAAAAAAAA="/>
              </a:ext>
            </a:extLst>
          </p:cNvSpPr>
          <p:nvPr>
            <p:ph sz="half" idx="2"/>
          </p:nvPr>
        </p:nvSpPr>
        <p:spPr>
          <a:xfrm>
            <a:off x="1941830" y="5367020"/>
            <a:ext cx="59436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2F8113-5DF5-7A77-BB97-AB22CFD94DFE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lwbG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QEAAOQ5AAC5CAAAEAAAACYAAAAIAAAA//////////8="/>
              </a:ext>
            </a:extLst>
          </p:cNvSpPr>
          <p:nvPr>
            <p:ph type="title"/>
          </p:nvPr>
        </p:nvSpPr>
        <p:spPr>
          <a:xfrm>
            <a:off x="495300" y="274955"/>
            <a:ext cx="8915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2AkAAOQ5AACwJQAAEAAAACYAAAAIAAAA//////////8="/>
              </a:ext>
            </a:extLst>
          </p:cNvSpPr>
          <p:nvPr>
            <p:ph type="body" idx="1"/>
          </p:nvPr>
        </p:nvSpPr>
        <p:spPr>
          <a:xfrm>
            <a:off x="495300" y="1600200"/>
            <a:ext cx="89154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ayYAAEQRAABZKQAAEAAAACYAAAAIAAAA//////////8="/>
              </a:ext>
            </a:extLst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ayYAAB4o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9Y6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ayYAAOQ5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0F30841-0FFD-A6FE-B34B-F9AB460545AC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AwAAayYAAEQR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FAAAayYAAB4o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Rectangle2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AlBgAAfQAAAOgLAACEKQAAEAAAACYAAAAIAAAA//////////8="/>
              </a:ext>
            </a:extLst>
          </p:cNvSpPr>
          <p:nvPr/>
        </p:nvSpPr>
        <p:spPr>
          <a:xfrm>
            <a:off x="998855" y="79375"/>
            <a:ext cx="936625" cy="666940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5" name="Group3"/>
          <p:cNvGrpSpPr>
            <a:extLst>
              <a:ext uri="smNativeData">
                <pr:smNativeData xmlns:pr="smNativeData" val="SMDATA_7_9Y6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OkHAAAqAQAA3ggAANwoAAAQAAAAJgAAAAgAAAD/////AAAAAA=="/>
              </a:ext>
            </a:extLst>
          </p:cNvGrpSpPr>
          <p:nvPr/>
        </p:nvGrpSpPr>
        <p:grpSpPr>
          <a:xfrm>
            <a:off x="1285875" y="189230"/>
            <a:ext cx="155575" cy="6452870"/>
            <a:chOff x="1285875" y="189230"/>
            <a:chExt cx="155575" cy="6452870"/>
          </a:xfrm>
        </p:grpSpPr>
        <p:sp>
          <p:nvSpPr>
            <p:cNvPr id="27" name="Line4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B/Qg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CAAAKgEAAGQIAADcKAAAAAAAACYAAAAIAAAA//////////8="/>
                </a:ext>
              </a:extLst>
            </p:cNvSpPr>
            <p:nvPr/>
          </p:nvSpPr>
          <p:spPr>
            <a:xfrm>
              <a:off x="1363980" y="189230"/>
              <a:ext cx="0" cy="645287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6" name="Line3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sAwAQ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ExMAAN4IAAATEwAAAAAAACYAAAAIAAAA//////////8="/>
                </a:ext>
              </a:extLst>
            </p:cNvSpPr>
            <p:nvPr/>
          </p:nvSpPr>
          <p:spPr>
            <a:xfrm>
              <a:off x="1285875" y="310070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5" name="Line3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JBEAAN4IAAAkEQAAAAAAACYAAAAIAAAA//////////8="/>
                </a:ext>
              </a:extLst>
            </p:cNvSpPr>
            <p:nvPr/>
          </p:nvSpPr>
          <p:spPr>
            <a:xfrm>
              <a:off x="1285875" y="278638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4" name="Line3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Mw8AAN4IAAAzDwAAAAAAACYAAAAIAAAA//////////8="/>
                </a:ext>
              </a:extLst>
            </p:cNvSpPr>
            <p:nvPr/>
          </p:nvSpPr>
          <p:spPr>
            <a:xfrm>
              <a:off x="1285875" y="247078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3" name="Line3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RQ0AAN4IAABFDQAAAAAAACYAAAAIAAAA//////////8="/>
                </a:ext>
              </a:extLst>
            </p:cNvSpPr>
            <p:nvPr/>
          </p:nvSpPr>
          <p:spPr>
            <a:xfrm>
              <a:off x="1285875" y="215709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2" name="Line3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UwsAAN4IAABTCwAAAAAAACYAAAAIAAAA//////////8="/>
                </a:ext>
              </a:extLst>
            </p:cNvSpPr>
            <p:nvPr/>
          </p:nvSpPr>
          <p:spPr>
            <a:xfrm>
              <a:off x="1285875" y="184086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1" name="Line3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ZQkAAN4IAABlCQAAAAAAACYAAAAIAAAA//////////8="/>
                </a:ext>
              </a:extLst>
            </p:cNvSpPr>
            <p:nvPr/>
          </p:nvSpPr>
          <p:spPr>
            <a:xfrm>
              <a:off x="1285875" y="152717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" name="Line3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dgcAAN4IAAB2BwAAAAAAACYAAAAIAAAA//////////8="/>
                </a:ext>
              </a:extLst>
            </p:cNvSpPr>
            <p:nvPr/>
          </p:nvSpPr>
          <p:spPr>
            <a:xfrm>
              <a:off x="1285875" y="12128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" name="Line4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hQUAAN4IAACFBQAAAAAAACYAAAAIAAAA//////////8="/>
                </a:ext>
              </a:extLst>
            </p:cNvSpPr>
            <p:nvPr/>
          </p:nvSpPr>
          <p:spPr>
            <a:xfrm>
              <a:off x="1285875" y="89725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" name="Line5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lgMAAN4IAACWAwAAAAAAACYAAAAIAAAA//////////8="/>
                </a:ext>
              </a:extLst>
            </p:cNvSpPr>
            <p:nvPr/>
          </p:nvSpPr>
          <p:spPr>
            <a:xfrm>
              <a:off x="1285875" y="5829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7" name="Line4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pQEAAN4IAAClAQAAAAAAACYAAAAIAAAA//////////8="/>
                </a:ext>
              </a:extLst>
            </p:cNvSpPr>
            <p:nvPr/>
          </p:nvSpPr>
          <p:spPr>
            <a:xfrm>
              <a:off x="1285875" y="26733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6" name="Line4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gSQAAN4IAACBJAAAAAAAACYAAAAIAAAA//////////8="/>
                </a:ext>
              </a:extLst>
            </p:cNvSpPr>
            <p:nvPr/>
          </p:nvSpPr>
          <p:spPr>
            <a:xfrm>
              <a:off x="1285875" y="593407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" name="Line5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kyIAAN4IAACTIgAAAAAAACYAAAAIAAAA//////////8="/>
                </a:ext>
              </a:extLst>
            </p:cNvSpPr>
            <p:nvPr/>
          </p:nvSpPr>
          <p:spPr>
            <a:xfrm>
              <a:off x="1285875" y="562038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" name="Line5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oSAAAN4IAAChIAAAAAAAACYAAAAIAAAA//////////8="/>
                </a:ext>
              </a:extLst>
            </p:cNvSpPr>
            <p:nvPr/>
          </p:nvSpPr>
          <p:spPr>
            <a:xfrm>
              <a:off x="1285875" y="530415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3" name="Line5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sx4AAN4IAACzHgAAAAAAACYAAAAIAAAA//////////8="/>
                </a:ext>
              </a:extLst>
            </p:cNvSpPr>
            <p:nvPr/>
          </p:nvSpPr>
          <p:spPr>
            <a:xfrm>
              <a:off x="1285875" y="499046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2" name="Line5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xBwAAN4IAADEHAAAAAAAACYAAAAIAAAA//////////8="/>
                </a:ext>
              </a:extLst>
            </p:cNvSpPr>
            <p:nvPr/>
          </p:nvSpPr>
          <p:spPr>
            <a:xfrm>
              <a:off x="1285875" y="46761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" name="Line4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0xoAAN4IAADTGgAAAAAAACYAAAAIAAAA//////////8="/>
                </a:ext>
              </a:extLst>
            </p:cNvSpPr>
            <p:nvPr/>
          </p:nvSpPr>
          <p:spPr>
            <a:xfrm>
              <a:off x="1285875" y="436054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" name="Line4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5BgAAN4IAADkGAAAAAAAACYAAAAIAAAA//////////8="/>
                </a:ext>
              </a:extLst>
            </p:cNvSpPr>
            <p:nvPr/>
          </p:nvSpPr>
          <p:spPr>
            <a:xfrm>
              <a:off x="1285875" y="404622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" name="Line4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8xYAAN4IAADzFgAAAAAAACYAAAAIAAAA//////////8="/>
                </a:ext>
              </a:extLst>
            </p:cNvSpPr>
            <p:nvPr/>
          </p:nvSpPr>
          <p:spPr>
            <a:xfrm>
              <a:off x="1285875" y="373062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" name="Line4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BBUAAN4IAAAEFQAAAAAAACYAAAAIAAAA//////////8="/>
                </a:ext>
              </a:extLst>
            </p:cNvSpPr>
            <p:nvPr/>
          </p:nvSpPr>
          <p:spPr>
            <a:xfrm>
              <a:off x="1285875" y="341630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Line4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ciYAAN4IAAByJgAAAAAAACYAAAAIAAAA//////////8="/>
                </a:ext>
              </a:extLst>
            </p:cNvSpPr>
            <p:nvPr/>
          </p:nvSpPr>
          <p:spPr>
            <a:xfrm>
              <a:off x="1285875" y="62496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Line4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pBwAAYSgAAN4IAABhKAAAAAAAACYAAAAIAAAA//////////8="/>
                </a:ext>
              </a:extLst>
            </p:cNvSpPr>
            <p:nvPr/>
          </p:nvSpPr>
          <p:spPr>
            <a:xfrm>
              <a:off x="1285875" y="656399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28" name="Textbox2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4hMAAOsKAAAkFgAAECAAACYAAAAIAAAA//////////8="/>
              </a:ext>
            </a:extLst>
          </p:cNvSpPr>
          <p:nvPr/>
        </p:nvSpPr>
        <p:spPr>
          <a:xfrm>
            <a:off x="1463675" y="323215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29" name="Textbox2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8xEAAOsKAAA1FAAAECAAACYAAAAIAAAA//////////8="/>
              </a:ext>
            </a:extLst>
          </p:cNvSpPr>
          <p:nvPr/>
        </p:nvSpPr>
        <p:spPr>
          <a:xfrm>
            <a:off x="1463675" y="29178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</a:t>
            </a:r>
          </a:p>
        </p:txBody>
      </p:sp>
      <p:sp>
        <p:nvSpPr>
          <p:cNvPr id="30" name="Textbox2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+g8AAOsKAAA8EgAAECAAACYAAAAIAAAA//////////8="/>
              </a:ext>
            </a:extLst>
          </p:cNvSpPr>
          <p:nvPr/>
        </p:nvSpPr>
        <p:spPr>
          <a:xfrm>
            <a:off x="1463675" y="259715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2</a:t>
            </a:r>
          </a:p>
        </p:txBody>
      </p:sp>
      <p:sp>
        <p:nvSpPr>
          <p:cNvPr id="31" name="Textbox2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EA4AAOsKAABSEAAAECAAACYAAAAIAAAA//////////8="/>
              </a:ext>
            </a:extLst>
          </p:cNvSpPr>
          <p:nvPr/>
        </p:nvSpPr>
        <p:spPr>
          <a:xfrm>
            <a:off x="1463675" y="228600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3</a:t>
            </a:r>
          </a:p>
        </p:txBody>
      </p:sp>
      <p:sp>
        <p:nvSpPr>
          <p:cNvPr id="32" name="Textbox2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DQwAAOsKAABPDgAAECAAACYAAAAIAAAA//////////8="/>
              </a:ext>
            </a:extLst>
          </p:cNvSpPr>
          <p:nvPr/>
        </p:nvSpPr>
        <p:spPr>
          <a:xfrm>
            <a:off x="1463675" y="19589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4</a:t>
            </a:r>
          </a:p>
        </p:txBody>
      </p:sp>
      <p:sp>
        <p:nvSpPr>
          <p:cNvPr id="33" name="Textbox3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HgoAAOsKAABgDAAAECAAACYAAAAIAAAA//////////8="/>
              </a:ext>
            </a:extLst>
          </p:cNvSpPr>
          <p:nvPr/>
        </p:nvSpPr>
        <p:spPr>
          <a:xfrm>
            <a:off x="1463675" y="164465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5</a:t>
            </a:r>
          </a:p>
        </p:txBody>
      </p:sp>
      <p:sp>
        <p:nvSpPr>
          <p:cNvPr id="34" name="Textbox3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JQgAAOsKAABnCgAAECAAACYAAAAIAAAA//////////8="/>
              </a:ext>
            </a:extLst>
          </p:cNvSpPr>
          <p:nvPr/>
        </p:nvSpPr>
        <p:spPr>
          <a:xfrm>
            <a:off x="1463675" y="13239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6</a:t>
            </a:r>
          </a:p>
        </p:txBody>
      </p:sp>
      <p:sp>
        <p:nvSpPr>
          <p:cNvPr id="35" name="Textbox3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OwYAAOsKAAB9CAAAECAAACYAAAAIAAAA//////////8="/>
              </a:ext>
            </a:extLst>
          </p:cNvSpPr>
          <p:nvPr/>
        </p:nvSpPr>
        <p:spPr>
          <a:xfrm>
            <a:off x="1463675" y="10128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7</a:t>
            </a:r>
          </a:p>
        </p:txBody>
      </p:sp>
      <p:sp>
        <p:nvSpPr>
          <p:cNvPr id="36" name="Textbox3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fhsAAGMLAAC/HQAAECAAACYAAAAIAAAA//////////8="/>
              </a:ext>
            </a:extLst>
          </p:cNvSpPr>
          <p:nvPr/>
        </p:nvSpPr>
        <p:spPr>
          <a:xfrm>
            <a:off x="1463675" y="446913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-4</a:t>
            </a:r>
          </a:p>
        </p:txBody>
      </p:sp>
      <p:sp>
        <p:nvSpPr>
          <p:cNvPr id="37" name="Textbox3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jxkAAGMLAADQGwAAECAAACYAAAAIAAAA//////////8="/>
              </a:ext>
            </a:extLst>
          </p:cNvSpPr>
          <p:nvPr/>
        </p:nvSpPr>
        <p:spPr>
          <a:xfrm>
            <a:off x="1463675" y="4154805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-3</a:t>
            </a:r>
          </a:p>
        </p:txBody>
      </p:sp>
      <p:sp>
        <p:nvSpPr>
          <p:cNvPr id="38" name="Textbox3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lhcAAGMLAADXGQAAECAAACYAAAAIAAAA//////////8="/>
              </a:ext>
            </a:extLst>
          </p:cNvSpPr>
          <p:nvPr/>
        </p:nvSpPr>
        <p:spPr>
          <a:xfrm>
            <a:off x="1463675" y="383413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</a:t>
            </a:r>
          </a:p>
        </p:txBody>
      </p:sp>
      <p:sp>
        <p:nvSpPr>
          <p:cNvPr id="39" name="Textbox3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CQAArBUAAGMLAADtFwAAECAAACYAAAAIAAAA//////////8="/>
              </a:ext>
            </a:extLst>
          </p:cNvSpPr>
          <p:nvPr/>
        </p:nvSpPr>
        <p:spPr>
          <a:xfrm>
            <a:off x="1463675" y="352298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</a:t>
            </a:r>
          </a:p>
        </p:txBody>
      </p:sp>
      <p:sp>
        <p:nvSpPr>
          <p:cNvPr id="40" name="Textbox4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OAQAAOkKAAB6BgAAECAAACYAAAAIAAAA//////////8="/>
              </a:ext>
            </a:extLst>
          </p:cNvSpPr>
          <p:nvPr/>
        </p:nvSpPr>
        <p:spPr>
          <a:xfrm>
            <a:off x="1462405" y="68580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8</a:t>
            </a:r>
          </a:p>
        </p:txBody>
      </p:sp>
      <p:sp>
        <p:nvSpPr>
          <p:cNvPr id="41" name="Textbox4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PwIAAOkKAACBBAAAECAAACYAAAAIAAAA//////////8="/>
              </a:ext>
            </a:extLst>
          </p:cNvSpPr>
          <p:nvPr/>
        </p:nvSpPr>
        <p:spPr>
          <a:xfrm>
            <a:off x="1462405" y="3651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9</a:t>
            </a:r>
          </a:p>
        </p:txBody>
      </p:sp>
      <p:sp>
        <p:nvSpPr>
          <p:cNvPr id="42" name="Textbox4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VQAAALELAACXAgAAECAAACYAAAAIAAAA//////////8="/>
              </a:ext>
            </a:extLst>
          </p:cNvSpPr>
          <p:nvPr/>
        </p:nvSpPr>
        <p:spPr>
          <a:xfrm>
            <a:off x="1462405" y="5397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10</a:t>
            </a:r>
          </a:p>
        </p:txBody>
      </p:sp>
      <p:sp>
        <p:nvSpPr>
          <p:cNvPr id="43" name="Textbox4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cyEAAGELAAC0IwAAECAAACYAAAAIAAAA//////////8="/>
              </a:ext>
            </a:extLst>
          </p:cNvSpPr>
          <p:nvPr/>
        </p:nvSpPr>
        <p:spPr>
          <a:xfrm>
            <a:off x="1462405" y="5437505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-7</a:t>
            </a:r>
          </a:p>
        </p:txBody>
      </p:sp>
      <p:sp>
        <p:nvSpPr>
          <p:cNvPr id="44" name="Textbox3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eh8AAGELAAC7IQAAECAAACYAAAAIAAAA//////////8="/>
              </a:ext>
            </a:extLst>
          </p:cNvSpPr>
          <p:nvPr/>
        </p:nvSpPr>
        <p:spPr>
          <a:xfrm>
            <a:off x="1462405" y="511683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-6</a:t>
            </a:r>
          </a:p>
        </p:txBody>
      </p:sp>
      <p:sp>
        <p:nvSpPr>
          <p:cNvPr id="45" name="Textbox3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kB0AAGELAADRHwAAECAAACYAAAAIAAAA//////////8="/>
              </a:ext>
            </a:extLst>
          </p:cNvSpPr>
          <p:nvPr/>
        </p:nvSpPr>
        <p:spPr>
          <a:xfrm>
            <a:off x="1462405" y="480568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-5</a:t>
            </a:r>
          </a:p>
        </p:txBody>
      </p:sp>
      <p:sp>
        <p:nvSpPr>
          <p:cNvPr id="46" name="Textbox4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OCcAACkMAAB6KQAAECAAACYAAAAIAAAA//////////8="/>
              </a:ext>
            </a:extLst>
          </p:cNvSpPr>
          <p:nvPr/>
        </p:nvSpPr>
        <p:spPr>
          <a:xfrm>
            <a:off x="1462405" y="6375400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-10</a:t>
            </a:r>
          </a:p>
        </p:txBody>
      </p:sp>
      <p:sp>
        <p:nvSpPr>
          <p:cNvPr id="47" name="Textbox3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PyUAAGELAACBJwAAECAAACYAAAAIAAAA//////////8="/>
              </a:ext>
            </a:extLst>
          </p:cNvSpPr>
          <p:nvPr/>
        </p:nvSpPr>
        <p:spPr>
          <a:xfrm>
            <a:off x="1462405" y="6054725"/>
            <a:ext cx="387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-9</a:t>
            </a:r>
          </a:p>
        </p:txBody>
      </p:sp>
      <p:sp>
        <p:nvSpPr>
          <p:cNvPr id="48" name="Textbox2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/CAAAVSMAAGELAACXJQAAECAAACYAAAAIAAAA//////////8="/>
              </a:ext>
            </a:extLst>
          </p:cNvSpPr>
          <p:nvPr/>
        </p:nvSpPr>
        <p:spPr>
          <a:xfrm>
            <a:off x="1462405" y="5743575"/>
            <a:ext cx="387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-8</a:t>
            </a:r>
          </a:p>
        </p:txBody>
      </p:sp>
      <p:sp>
        <p:nvSpPr>
          <p:cNvPr id="49" name="Rectangle3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BtEAAAbgAAAOQWAAB1KQAAEAAAACYAAAAIAAAA//////////8="/>
              </a:ext>
            </a:extLst>
          </p:cNvSpPr>
          <p:nvPr/>
        </p:nvSpPr>
        <p:spPr>
          <a:xfrm>
            <a:off x="2670175" y="69850"/>
            <a:ext cx="1050925" cy="6669405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50" name="Group1"/>
          <p:cNvGrpSpPr>
            <a:extLst>
              <a:ext uri="smNativeData">
                <pr:smNativeData xmlns:pr="smNativeData" val="SMDATA_7_9Y6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DISAAAbAQAAJxMAAM0oAAAQAAAAJgAAAAgAAAD/////AAAAAA=="/>
              </a:ext>
            </a:extLst>
          </p:cNvGrpSpPr>
          <p:nvPr/>
        </p:nvGrpSpPr>
        <p:grpSpPr>
          <a:xfrm>
            <a:off x="2957830" y="179705"/>
            <a:ext cx="155575" cy="6452870"/>
            <a:chOff x="2957830" y="179705"/>
            <a:chExt cx="155575" cy="6452870"/>
          </a:xfrm>
        </p:grpSpPr>
        <p:sp>
          <p:nvSpPr>
            <p:cNvPr id="72" name="Line1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tEgAAGwEAAK0SAADNKAAAAAAAACYAAAAIAAAA//////////8="/>
                </a:ext>
              </a:extLst>
            </p:cNvSpPr>
            <p:nvPr/>
          </p:nvSpPr>
          <p:spPr>
            <a:xfrm>
              <a:off x="3035935" y="179705"/>
              <a:ext cx="0" cy="645287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1" name="Line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BBMAACcTAAAEEwAAAAAAACYAAAAIAAAA//////////8="/>
                </a:ext>
              </a:extLst>
            </p:cNvSpPr>
            <p:nvPr/>
          </p:nvSpPr>
          <p:spPr>
            <a:xfrm>
              <a:off x="2957830" y="309118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0" name="Line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FREAACcTAAAVEQAAAAAAACYAAAAIAAAA//////////8="/>
                </a:ext>
              </a:extLst>
            </p:cNvSpPr>
            <p:nvPr/>
          </p:nvSpPr>
          <p:spPr>
            <a:xfrm>
              <a:off x="2957830" y="277685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9" name="Line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JA8AACcTAAAkDwAAAAAAACYAAAAIAAAA//////////8="/>
                </a:ext>
              </a:extLst>
            </p:cNvSpPr>
            <p:nvPr/>
          </p:nvSpPr>
          <p:spPr>
            <a:xfrm>
              <a:off x="2957830" y="24612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8" name="Line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Ng0AACcTAAA2DQAAAAAAACYAAAAIAAAA//////////8="/>
                </a:ext>
              </a:extLst>
            </p:cNvSpPr>
            <p:nvPr/>
          </p:nvSpPr>
          <p:spPr>
            <a:xfrm>
              <a:off x="2957830" y="21475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7" name="Line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RAsAACcTAABECwAAAAAAACYAAAAIAAAA//////////8="/>
                </a:ext>
              </a:extLst>
            </p:cNvSpPr>
            <p:nvPr/>
          </p:nvSpPr>
          <p:spPr>
            <a:xfrm>
              <a:off x="2957830" y="18313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6" name="Line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VgkAACcTAABWCQAAAAAAACYAAAAIAAAA//////////8="/>
                </a:ext>
              </a:extLst>
            </p:cNvSpPr>
            <p:nvPr/>
          </p:nvSpPr>
          <p:spPr>
            <a:xfrm>
              <a:off x="2957830" y="15176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5" name="Line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ZwcAACcTAABnBwAAAAAAACYAAAAIAAAA//////////8="/>
                </a:ext>
              </a:extLst>
            </p:cNvSpPr>
            <p:nvPr/>
          </p:nvSpPr>
          <p:spPr>
            <a:xfrm>
              <a:off x="2957830" y="120332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4" name="Line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dgUAACcTAAB2BQAAAAAAACYAAAAIAAAA//////////8="/>
                </a:ext>
              </a:extLst>
            </p:cNvSpPr>
            <p:nvPr/>
          </p:nvSpPr>
          <p:spPr>
            <a:xfrm>
              <a:off x="2957830" y="8877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3" name="Line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hwMAACcTAACHAwAAAAAAACYAAAAIAAAA//////////8="/>
                </a:ext>
              </a:extLst>
            </p:cNvSpPr>
            <p:nvPr/>
          </p:nvSpPr>
          <p:spPr>
            <a:xfrm>
              <a:off x="2957830" y="57340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2" name="Line6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lgEAACcTAACWAQAAAAAAACYAAAAIAAAA//////////8="/>
                </a:ext>
              </a:extLst>
            </p:cNvSpPr>
            <p:nvPr/>
          </p:nvSpPr>
          <p:spPr>
            <a:xfrm>
              <a:off x="2957830" y="25781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1" name="Line6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ciQAACcTAAByJAAAAAAAACYAAAAIAAAA//////////8="/>
                </a:ext>
              </a:extLst>
            </p:cNvSpPr>
            <p:nvPr/>
          </p:nvSpPr>
          <p:spPr>
            <a:xfrm>
              <a:off x="2957830" y="59245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0" name="Line6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I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hCIAACcTAACEIgAAAAAAACYAAAAIAAAA//////////8="/>
                </a:ext>
              </a:extLst>
            </p:cNvSpPr>
            <p:nvPr/>
          </p:nvSpPr>
          <p:spPr>
            <a:xfrm>
              <a:off x="2957830" y="56108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9" name="Line6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kiAAACcTAACSIAAAAAAAACYAAAAIAAAA//////////8="/>
                </a:ext>
              </a:extLst>
            </p:cNvSpPr>
            <p:nvPr/>
          </p:nvSpPr>
          <p:spPr>
            <a:xfrm>
              <a:off x="2957830" y="52946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8" name="Line6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pB4AACcTAACkHgAAAAAAACYAAAAIAAAA//////////8="/>
                </a:ext>
              </a:extLst>
            </p:cNvSpPr>
            <p:nvPr/>
          </p:nvSpPr>
          <p:spPr>
            <a:xfrm>
              <a:off x="2957830" y="49809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7" name="Line6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tRwAACcTAAC1HAAAAAAAACYAAAAIAAAA//////////8="/>
                </a:ext>
              </a:extLst>
            </p:cNvSpPr>
            <p:nvPr/>
          </p:nvSpPr>
          <p:spPr>
            <a:xfrm>
              <a:off x="2957830" y="466661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6" name="Line6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xBoAACcTAADEGgAAAAAAACYAAAAIAAAA//////////8="/>
                </a:ext>
              </a:extLst>
            </p:cNvSpPr>
            <p:nvPr/>
          </p:nvSpPr>
          <p:spPr>
            <a:xfrm>
              <a:off x="2957830" y="435102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5" name="Line5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1RgAACcTAADVGAAAAAAAACYAAAAIAAAA//////////8="/>
                </a:ext>
              </a:extLst>
            </p:cNvSpPr>
            <p:nvPr/>
          </p:nvSpPr>
          <p:spPr>
            <a:xfrm>
              <a:off x="2957830" y="403669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4" name="Line5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5BYAACcTAADkFgAAAAAAACYAAAAIAAAA//////////8="/>
                </a:ext>
              </a:extLst>
            </p:cNvSpPr>
            <p:nvPr/>
          </p:nvSpPr>
          <p:spPr>
            <a:xfrm>
              <a:off x="2957830" y="372110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3" name="Line5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9RQAACcTAAD1FAAAAAAAACYAAAAIAAAA//////////8="/>
                </a:ext>
              </a:extLst>
            </p:cNvSpPr>
            <p:nvPr/>
          </p:nvSpPr>
          <p:spPr>
            <a:xfrm>
              <a:off x="2957830" y="340677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2" name="Line5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YyYAACcTAABjJgAAAAAAACYAAAAIAAAA//////////8="/>
                </a:ext>
              </a:extLst>
            </p:cNvSpPr>
            <p:nvPr/>
          </p:nvSpPr>
          <p:spPr>
            <a:xfrm>
              <a:off x="2957830" y="624014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1" name="Line5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EgAAUigAACcTAABSKAAAAAAAACYAAAAIAAAA//////////8="/>
                </a:ext>
              </a:extLst>
            </p:cNvSpPr>
            <p:nvPr/>
          </p:nvSpPr>
          <p:spPr>
            <a:xfrm>
              <a:off x="2957830" y="65544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73" name="Textbox1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0xMAADQVAAAVFgAAECAAACYAAAAIAAAA//////////8="/>
              </a:ext>
            </a:extLst>
          </p:cNvSpPr>
          <p:nvPr/>
        </p:nvSpPr>
        <p:spPr>
          <a:xfrm>
            <a:off x="3135630" y="32226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74" name="Textbox1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5BEAADQVAAAmFAAAECAAACYAAAAIAAAA//////////8="/>
              </a:ext>
            </a:extLst>
          </p:cNvSpPr>
          <p:nvPr/>
        </p:nvSpPr>
        <p:spPr>
          <a:xfrm>
            <a:off x="3135630" y="290830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2</a:t>
            </a:r>
          </a:p>
        </p:txBody>
      </p:sp>
      <p:sp>
        <p:nvSpPr>
          <p:cNvPr id="75" name="Textbox1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6w8AADQVAAAtEgAAECAAACYAAAAIAAAA//////////8="/>
              </a:ext>
            </a:extLst>
          </p:cNvSpPr>
          <p:nvPr/>
        </p:nvSpPr>
        <p:spPr>
          <a:xfrm>
            <a:off x="3135630" y="25876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4</a:t>
            </a:r>
          </a:p>
        </p:txBody>
      </p:sp>
      <p:sp>
        <p:nvSpPr>
          <p:cNvPr id="76" name="Textbox1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AQ4AADQVAABDEAAAECAAACYAAAAIAAAA//////////8="/>
              </a:ext>
            </a:extLst>
          </p:cNvSpPr>
          <p:nvPr/>
        </p:nvSpPr>
        <p:spPr>
          <a:xfrm>
            <a:off x="3135630" y="22764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6</a:t>
            </a:r>
          </a:p>
        </p:txBody>
      </p:sp>
      <p:sp>
        <p:nvSpPr>
          <p:cNvPr id="77" name="Textbox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/gsAADQVAABADgAAECAAACYAAAAIAAAA//////////8="/>
              </a:ext>
            </a:extLst>
          </p:cNvSpPr>
          <p:nvPr/>
        </p:nvSpPr>
        <p:spPr>
          <a:xfrm>
            <a:off x="3135630" y="194945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8</a:t>
            </a:r>
          </a:p>
        </p:txBody>
      </p:sp>
      <p:sp>
        <p:nvSpPr>
          <p:cNvPr id="78" name="Textbox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DwoAAPwVAABRDAAAECAAACYAAAAIAAAA//////////8="/>
              </a:ext>
            </a:extLst>
          </p:cNvSpPr>
          <p:nvPr/>
        </p:nvSpPr>
        <p:spPr>
          <a:xfrm>
            <a:off x="3135630" y="163512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10</a:t>
            </a:r>
          </a:p>
        </p:txBody>
      </p:sp>
      <p:sp>
        <p:nvSpPr>
          <p:cNvPr id="79" name="Textbox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FggAAPwVAABYCgAAECAAACYAAAAIAAAA//////////8="/>
              </a:ext>
            </a:extLst>
          </p:cNvSpPr>
          <p:nvPr/>
        </p:nvSpPr>
        <p:spPr>
          <a:xfrm>
            <a:off x="3135630" y="1314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12</a:t>
            </a:r>
          </a:p>
        </p:txBody>
      </p:sp>
      <p:sp>
        <p:nvSpPr>
          <p:cNvPr id="80" name="Textbox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LAYAAPwVAABuCAAAECAAACYAAAAIAAAA//////////8="/>
              </a:ext>
            </a:extLst>
          </p:cNvSpPr>
          <p:nvPr/>
        </p:nvSpPr>
        <p:spPr>
          <a:xfrm>
            <a:off x="3135630" y="10033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12</a:t>
            </a:r>
          </a:p>
        </p:txBody>
      </p:sp>
      <p:sp>
        <p:nvSpPr>
          <p:cNvPr id="81" name="Textbox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bxsAAKwVAACwHQAAECAAACYAAAAIAAAA//////////8="/>
              </a:ext>
            </a:extLst>
          </p:cNvSpPr>
          <p:nvPr/>
        </p:nvSpPr>
        <p:spPr>
          <a:xfrm>
            <a:off x="3135630" y="4459605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-8</a:t>
            </a:r>
          </a:p>
        </p:txBody>
      </p:sp>
      <p:sp>
        <p:nvSpPr>
          <p:cNvPr id="82" name="Textbox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gBkAAKwVAADBGwAAECAAACYAAAAIAAAA//////////8="/>
              </a:ext>
            </a:extLst>
          </p:cNvSpPr>
          <p:nvPr/>
        </p:nvSpPr>
        <p:spPr>
          <a:xfrm>
            <a:off x="3135630" y="414528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-6</a:t>
            </a:r>
          </a:p>
        </p:txBody>
      </p:sp>
      <p:sp>
        <p:nvSpPr>
          <p:cNvPr id="83" name="Textbox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hxcAAKwVAADIGQAAECAAACYAAAAIAAAA//////////8="/>
              </a:ext>
            </a:extLst>
          </p:cNvSpPr>
          <p:nvPr/>
        </p:nvSpPr>
        <p:spPr>
          <a:xfrm>
            <a:off x="3135630" y="3824605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-4</a:t>
            </a:r>
          </a:p>
        </p:txBody>
      </p:sp>
      <p:sp>
        <p:nvSpPr>
          <p:cNvPr id="84" name="Textbox1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EwAAnRUAAKwVAADeFwAAECAAACYAAAAIAAAA//////////8="/>
              </a:ext>
            </a:extLst>
          </p:cNvSpPr>
          <p:nvPr/>
        </p:nvSpPr>
        <p:spPr>
          <a:xfrm>
            <a:off x="3135630" y="3513455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</a:t>
            </a:r>
          </a:p>
        </p:txBody>
      </p:sp>
      <p:sp>
        <p:nvSpPr>
          <p:cNvPr id="85" name="Textbox1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KQQAAPkVAABrBgAAECAAACYAAAAIAAAA//////////8="/>
              </a:ext>
            </a:extLst>
          </p:cNvSpPr>
          <p:nvPr/>
        </p:nvSpPr>
        <p:spPr>
          <a:xfrm>
            <a:off x="3133725" y="67627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14</a:t>
            </a:r>
          </a:p>
        </p:txBody>
      </p:sp>
      <p:sp>
        <p:nvSpPr>
          <p:cNvPr id="86" name="Textbox1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MAIAAPkVAAByBAAAECAAACYAAAAIAAAA//////////8="/>
              </a:ext>
            </a:extLst>
          </p:cNvSpPr>
          <p:nvPr/>
        </p:nvSpPr>
        <p:spPr>
          <a:xfrm>
            <a:off x="3133725" y="3556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16</a:t>
            </a:r>
          </a:p>
        </p:txBody>
      </p:sp>
      <p:sp>
        <p:nvSpPr>
          <p:cNvPr id="87" name="Textbox1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RgAAAPkVAACIAgAAECAAACYAAAAIAAAA//////////8="/>
              </a:ext>
            </a:extLst>
          </p:cNvSpPr>
          <p:nvPr/>
        </p:nvSpPr>
        <p:spPr>
          <a:xfrm>
            <a:off x="3133725" y="44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18</a:t>
            </a:r>
          </a:p>
        </p:txBody>
      </p:sp>
      <p:sp>
        <p:nvSpPr>
          <p:cNvPr id="88" name="Textbox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ZCEAAHEWAAClIwAAECAAACYAAAAIAAAA//////////8="/>
              </a:ext>
            </a:extLst>
          </p:cNvSpPr>
          <p:nvPr/>
        </p:nvSpPr>
        <p:spPr>
          <a:xfrm>
            <a:off x="3133725" y="5427980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-14</a:t>
            </a:r>
          </a:p>
        </p:txBody>
      </p:sp>
      <p:sp>
        <p:nvSpPr>
          <p:cNvPr id="89" name="Textbox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ax8AAHEWAACsIQAAECAAACYAAAAIAAAA//////////8="/>
              </a:ext>
            </a:extLst>
          </p:cNvSpPr>
          <p:nvPr/>
        </p:nvSpPr>
        <p:spPr>
          <a:xfrm>
            <a:off x="3133725" y="51073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-12</a:t>
            </a:r>
          </a:p>
        </p:txBody>
      </p:sp>
      <p:sp>
        <p:nvSpPr>
          <p:cNvPr id="90" name="Textbox1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gR0AAHEWAADCHwAAECAAACYAAAAIAAAA//////////8="/>
              </a:ext>
            </a:extLst>
          </p:cNvSpPr>
          <p:nvPr/>
        </p:nvSpPr>
        <p:spPr>
          <a:xfrm>
            <a:off x="3133725" y="479615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-10</a:t>
            </a:r>
          </a:p>
        </p:txBody>
      </p:sp>
      <p:sp>
        <p:nvSpPr>
          <p:cNvPr id="91" name="Textbox2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KScAAHEWAABrKQAAECAAACYAAAAIAAAA//////////8="/>
              </a:ext>
            </a:extLst>
          </p:cNvSpPr>
          <p:nvPr/>
        </p:nvSpPr>
        <p:spPr>
          <a:xfrm>
            <a:off x="3133725" y="6365875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-20</a:t>
            </a:r>
          </a:p>
        </p:txBody>
      </p:sp>
      <p:sp>
        <p:nvSpPr>
          <p:cNvPr id="92" name="Textbox2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MCUAAHEWAAByJwAAECAAACYAAAAIAAAA//////////8="/>
              </a:ext>
            </a:extLst>
          </p:cNvSpPr>
          <p:nvPr/>
        </p:nvSpPr>
        <p:spPr>
          <a:xfrm>
            <a:off x="3133725" y="6045200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-18</a:t>
            </a:r>
          </a:p>
        </p:txBody>
      </p:sp>
      <p:sp>
        <p:nvSpPr>
          <p:cNvPr id="93" name="Textbox2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EwAARiMAAHEWAACIJQAAECAAACYAAAAIAAAA//////////8="/>
              </a:ext>
            </a:extLst>
          </p:cNvSpPr>
          <p:nvPr/>
        </p:nvSpPr>
        <p:spPr>
          <a:xfrm>
            <a:off x="3133725" y="5734050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-16</a:t>
            </a:r>
          </a:p>
        </p:txBody>
      </p:sp>
      <p:sp>
        <p:nvSpPr>
          <p:cNvPr id="94" name="Rectangle1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/8z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zMwA////AQAAAAAAAAAAAAAAAAAAAAAAAAAAAAAAAAAAAAAAAAAAAAAAAn9/fwCAgIADzMzMAMDA/wB/f38AAAAAAAAAAAAAAAAAAAAAAAAAAAAhAAAAGAAAABQAAAA4GwAAbgAAAK8hAAB1KQAAEAAAACYAAAAIAAAA//////////8="/>
              </a:ext>
            </a:extLst>
          </p:cNvSpPr>
          <p:nvPr/>
        </p:nvSpPr>
        <p:spPr>
          <a:xfrm>
            <a:off x="4424680" y="69850"/>
            <a:ext cx="1050925" cy="6669405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95" name="Group2"/>
          <p:cNvGrpSpPr>
            <a:extLst>
              <a:ext uri="smNativeData">
                <pr:smNativeData xmlns:pr="smNativeData" val="SMDATA_7_9Y6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wcAAAbAQAA8R0AAM0oAAAQAAAAJgAAAAgAAAD/////AAAAAA=="/>
              </a:ext>
            </a:extLst>
          </p:cNvGrpSpPr>
          <p:nvPr/>
        </p:nvGrpSpPr>
        <p:grpSpPr>
          <a:xfrm>
            <a:off x="4711700" y="179705"/>
            <a:ext cx="155575" cy="6452870"/>
            <a:chOff x="4711700" y="179705"/>
            <a:chExt cx="155575" cy="6452870"/>
          </a:xfrm>
        </p:grpSpPr>
        <p:sp>
          <p:nvSpPr>
            <p:cNvPr id="117" name="Line1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HQAAGwEAAHcdAADNKAAAAAAAACYAAAAIAAAA//////////8="/>
                </a:ext>
              </a:extLst>
            </p:cNvSpPr>
            <p:nvPr/>
          </p:nvSpPr>
          <p:spPr>
            <a:xfrm>
              <a:off x="4789805" y="179705"/>
              <a:ext cx="0" cy="645287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6" name="Line2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BBMAAPEdAAAEEwAAAAAAACYAAAAIAAAA//////////8="/>
                </a:ext>
              </a:extLst>
            </p:cNvSpPr>
            <p:nvPr/>
          </p:nvSpPr>
          <p:spPr>
            <a:xfrm>
              <a:off x="4711700" y="309118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5" name="Line2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FREAAPEdAAAVEQAAAAAAACYAAAAIAAAA//////////8="/>
                </a:ext>
              </a:extLst>
            </p:cNvSpPr>
            <p:nvPr/>
          </p:nvSpPr>
          <p:spPr>
            <a:xfrm>
              <a:off x="4711700" y="277685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4" name="Line1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JA8AAPEdAAAkDwAAAAAAACYAAAAIAAAA//////////8="/>
                </a:ext>
              </a:extLst>
            </p:cNvSpPr>
            <p:nvPr/>
          </p:nvSpPr>
          <p:spPr>
            <a:xfrm>
              <a:off x="4711700" y="24612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3" name="Line1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Ng0AAPEdAAA2DQAAAAAAACYAAAAIAAAA//////////8="/>
                </a:ext>
              </a:extLst>
            </p:cNvSpPr>
            <p:nvPr/>
          </p:nvSpPr>
          <p:spPr>
            <a:xfrm>
              <a:off x="4711700" y="21475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2" name="Line1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RAsAAPEdAABECwAAAAAAACYAAAAIAAAA//////////8="/>
                </a:ext>
              </a:extLst>
            </p:cNvSpPr>
            <p:nvPr/>
          </p:nvSpPr>
          <p:spPr>
            <a:xfrm>
              <a:off x="4711700" y="18313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1" name="Line1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VgkAAPEdAABWCQAAAAAAACYAAAAIAAAA//////////8="/>
                </a:ext>
              </a:extLst>
            </p:cNvSpPr>
            <p:nvPr/>
          </p:nvSpPr>
          <p:spPr>
            <a:xfrm>
              <a:off x="4711700" y="15176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0" name="Line1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ZwcAAPEdAABnBwAAAAAAACYAAAAIAAAA//////////8="/>
                </a:ext>
              </a:extLst>
            </p:cNvSpPr>
            <p:nvPr/>
          </p:nvSpPr>
          <p:spPr>
            <a:xfrm>
              <a:off x="4711700" y="120332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9" name="Line1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dgUAAPEdAAB2BQAAAAAAACYAAAAIAAAA//////////8="/>
                </a:ext>
              </a:extLst>
            </p:cNvSpPr>
            <p:nvPr/>
          </p:nvSpPr>
          <p:spPr>
            <a:xfrm>
              <a:off x="4711700" y="8877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8" name="Line1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hwMAAPEdAACHAwAAAAAAACYAAAAIAAAA//////////8="/>
                </a:ext>
              </a:extLst>
            </p:cNvSpPr>
            <p:nvPr/>
          </p:nvSpPr>
          <p:spPr>
            <a:xfrm>
              <a:off x="4711700" y="57340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7" name="Line1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lgEAAPEdAACWAQAAAAAAACYAAAAIAAAA//////////8="/>
                </a:ext>
              </a:extLst>
            </p:cNvSpPr>
            <p:nvPr/>
          </p:nvSpPr>
          <p:spPr>
            <a:xfrm>
              <a:off x="4711700" y="25781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6" name="Line2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ciQAAPEdAAByJAAAAAAAACYAAAAIAAAA//////////8="/>
                </a:ext>
              </a:extLst>
            </p:cNvSpPr>
            <p:nvPr/>
          </p:nvSpPr>
          <p:spPr>
            <a:xfrm>
              <a:off x="4711700" y="59245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5" name="Line2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hCIAAPEdAACEIgAAAAAAACYAAAAIAAAA//////////8="/>
                </a:ext>
              </a:extLst>
            </p:cNvSpPr>
            <p:nvPr/>
          </p:nvSpPr>
          <p:spPr>
            <a:xfrm>
              <a:off x="4711700" y="56108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4" name="Line2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kiAAAPEdAACSIAAAAAAAACYAAAAIAAAA//////////8="/>
                </a:ext>
              </a:extLst>
            </p:cNvSpPr>
            <p:nvPr/>
          </p:nvSpPr>
          <p:spPr>
            <a:xfrm>
              <a:off x="4711700" y="52946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3" name="Line2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pB4AAPEdAACkHgAAAAAAACYAAAAIAAAA//////////8="/>
                </a:ext>
              </a:extLst>
            </p:cNvSpPr>
            <p:nvPr/>
          </p:nvSpPr>
          <p:spPr>
            <a:xfrm>
              <a:off x="4711700" y="49809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2" name="Line2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tRwAAPEdAAC1HAAAAAAAACYAAAAIAAAA//////////8="/>
                </a:ext>
              </a:extLst>
            </p:cNvSpPr>
            <p:nvPr/>
          </p:nvSpPr>
          <p:spPr>
            <a:xfrm>
              <a:off x="4711700" y="466661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1" name="Line3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xBoAAPEdAADEGgAAAAAAACYAAAAIAAAA//////////8="/>
                </a:ext>
              </a:extLst>
            </p:cNvSpPr>
            <p:nvPr/>
          </p:nvSpPr>
          <p:spPr>
            <a:xfrm>
              <a:off x="4711700" y="435102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0" name="Line3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1RgAAPEdAADVGAAAAAAAACYAAAAIAAAA//////////8="/>
                </a:ext>
              </a:extLst>
            </p:cNvSpPr>
            <p:nvPr/>
          </p:nvSpPr>
          <p:spPr>
            <a:xfrm>
              <a:off x="4711700" y="403669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9" name="Line3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5BYAAPEdAADkFgAAAAAAACYAAAAIAAAA//////////8="/>
                </a:ext>
              </a:extLst>
            </p:cNvSpPr>
            <p:nvPr/>
          </p:nvSpPr>
          <p:spPr>
            <a:xfrm>
              <a:off x="4711700" y="372110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8" name="Line2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9RQAAPEdAAD1FAAAAAAAACYAAAAIAAAA//////////8="/>
                </a:ext>
              </a:extLst>
            </p:cNvSpPr>
            <p:nvPr/>
          </p:nvSpPr>
          <p:spPr>
            <a:xfrm>
              <a:off x="4711700" y="340677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7" name="Line2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YyYAAPEdAABjJgAAAAAAACYAAAAIAAAA//////////8="/>
                </a:ext>
              </a:extLst>
            </p:cNvSpPr>
            <p:nvPr/>
          </p:nvSpPr>
          <p:spPr>
            <a:xfrm>
              <a:off x="4711700" y="624014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6" name="Line2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8HAAAUigAAPEdAABSKAAAAAAAACYAAAAIAAAA//////////8="/>
                </a:ext>
              </a:extLst>
            </p:cNvSpPr>
            <p:nvPr/>
          </p:nvSpPr>
          <p:spPr>
            <a:xfrm>
              <a:off x="4711700" y="65544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118" name="Textbox1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0xMAAP4fAAAVFgAAECAAACYAAAAIAAAA//////////8="/>
              </a:ext>
            </a:extLst>
          </p:cNvSpPr>
          <p:nvPr/>
        </p:nvSpPr>
        <p:spPr>
          <a:xfrm>
            <a:off x="4889500" y="32226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119" name="Textbox2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5BEAAP4fAAAmFAAAECAAACYAAAAIAAAA//////////8="/>
              </a:ext>
            </a:extLst>
          </p:cNvSpPr>
          <p:nvPr/>
        </p:nvSpPr>
        <p:spPr>
          <a:xfrm>
            <a:off x="4889500" y="290830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5</a:t>
            </a:r>
          </a:p>
        </p:txBody>
      </p:sp>
      <p:sp>
        <p:nvSpPr>
          <p:cNvPr id="120" name="Textbox4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6w8AAMYgAAAtEgAAECAAACYAAAAIAAAA//////////8="/>
              </a:ext>
            </a:extLst>
          </p:cNvSpPr>
          <p:nvPr/>
        </p:nvSpPr>
        <p:spPr>
          <a:xfrm>
            <a:off x="4889500" y="258762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10</a:t>
            </a:r>
          </a:p>
        </p:txBody>
      </p:sp>
      <p:sp>
        <p:nvSpPr>
          <p:cNvPr id="121" name="Textbox8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AQ4AAMYgAABDEAAAECAAACYAAAAIAAAA//////////8="/>
              </a:ext>
            </a:extLst>
          </p:cNvSpPr>
          <p:nvPr/>
        </p:nvSpPr>
        <p:spPr>
          <a:xfrm>
            <a:off x="4889500" y="227647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15</a:t>
            </a:r>
          </a:p>
        </p:txBody>
      </p:sp>
      <p:sp>
        <p:nvSpPr>
          <p:cNvPr id="122" name="Textbox8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/gsAAMYgAABADgAAECAAACYAAAAIAAAA//////////8="/>
              </a:ext>
            </a:extLst>
          </p:cNvSpPr>
          <p:nvPr/>
        </p:nvSpPr>
        <p:spPr>
          <a:xfrm>
            <a:off x="4889500" y="1949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20</a:t>
            </a:r>
          </a:p>
        </p:txBody>
      </p:sp>
      <p:sp>
        <p:nvSpPr>
          <p:cNvPr id="123" name="Textbox8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DwoAAMYgAABRDAAAECAAACYAAAAIAAAA//////////8="/>
              </a:ext>
            </a:extLst>
          </p:cNvSpPr>
          <p:nvPr/>
        </p:nvSpPr>
        <p:spPr>
          <a:xfrm>
            <a:off x="4889500" y="163512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25</a:t>
            </a:r>
          </a:p>
        </p:txBody>
      </p:sp>
      <p:sp>
        <p:nvSpPr>
          <p:cNvPr id="124" name="Textbox8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FggAAMYgAABYCgAAECAAACYAAAAIAAAA//////////8="/>
              </a:ext>
            </a:extLst>
          </p:cNvSpPr>
          <p:nvPr/>
        </p:nvSpPr>
        <p:spPr>
          <a:xfrm>
            <a:off x="4889500" y="1314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30</a:t>
            </a:r>
          </a:p>
        </p:txBody>
      </p:sp>
      <p:sp>
        <p:nvSpPr>
          <p:cNvPr id="125" name="Textbox8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LAYAAMYgAABuCAAAECAAACYAAAAIAAAA//////////8="/>
              </a:ext>
            </a:extLst>
          </p:cNvSpPr>
          <p:nvPr/>
        </p:nvSpPr>
        <p:spPr>
          <a:xfrm>
            <a:off x="4889500" y="10033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35</a:t>
            </a:r>
          </a:p>
        </p:txBody>
      </p:sp>
      <p:sp>
        <p:nvSpPr>
          <p:cNvPr id="126" name="Textbox8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bxsAAD4hAACwHQAAECAAACYAAAAIAAAA//////////8="/>
              </a:ext>
            </a:extLst>
          </p:cNvSpPr>
          <p:nvPr/>
        </p:nvSpPr>
        <p:spPr>
          <a:xfrm>
            <a:off x="4889500" y="44596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-20</a:t>
            </a:r>
          </a:p>
        </p:txBody>
      </p:sp>
      <p:sp>
        <p:nvSpPr>
          <p:cNvPr id="127" name="Textbox8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gBkAAD4hAADBGwAAECAAACYAAAAIAAAA//////////8="/>
              </a:ext>
            </a:extLst>
          </p:cNvSpPr>
          <p:nvPr/>
        </p:nvSpPr>
        <p:spPr>
          <a:xfrm>
            <a:off x="4889500" y="4145280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-15</a:t>
            </a:r>
          </a:p>
        </p:txBody>
      </p:sp>
      <p:sp>
        <p:nvSpPr>
          <p:cNvPr id="128" name="Textbox9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hxcAAD4hAADIGQAAECAAACYAAAAIAAAA//////////8="/>
              </a:ext>
            </a:extLst>
          </p:cNvSpPr>
          <p:nvPr/>
        </p:nvSpPr>
        <p:spPr>
          <a:xfrm>
            <a:off x="4889500" y="38246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-10</a:t>
            </a:r>
          </a:p>
        </p:txBody>
      </p:sp>
      <p:sp>
        <p:nvSpPr>
          <p:cNvPr id="129" name="Textbox9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UHgAAnRUAAHYgAADeFwAAECAAACYAAAAIAAAA//////////8="/>
              </a:ext>
            </a:extLst>
          </p:cNvSpPr>
          <p:nvPr/>
        </p:nvSpPr>
        <p:spPr>
          <a:xfrm>
            <a:off x="4889500" y="3513455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-5</a:t>
            </a:r>
          </a:p>
        </p:txBody>
      </p:sp>
      <p:sp>
        <p:nvSpPr>
          <p:cNvPr id="130" name="Textbox9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KQQAAMQgAABrBgAAECAAACYAAAAIAAAA//////////8="/>
              </a:ext>
            </a:extLst>
          </p:cNvSpPr>
          <p:nvPr/>
        </p:nvSpPr>
        <p:spPr>
          <a:xfrm>
            <a:off x="4888230" y="67627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40</a:t>
            </a:r>
          </a:p>
        </p:txBody>
      </p:sp>
      <p:sp>
        <p:nvSpPr>
          <p:cNvPr id="131" name="Textbox9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MAIAAMQgAAByBAAAECAAACYAAAAIAAAA//////////8="/>
              </a:ext>
            </a:extLst>
          </p:cNvSpPr>
          <p:nvPr/>
        </p:nvSpPr>
        <p:spPr>
          <a:xfrm>
            <a:off x="4888230" y="3556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45</a:t>
            </a:r>
          </a:p>
        </p:txBody>
      </p:sp>
      <p:sp>
        <p:nvSpPr>
          <p:cNvPr id="132" name="Textbox8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RgAAAMQgAACIAgAAECAAACYAAAAIAAAA//////////8="/>
              </a:ext>
            </a:extLst>
          </p:cNvSpPr>
          <p:nvPr/>
        </p:nvSpPr>
        <p:spPr>
          <a:xfrm>
            <a:off x="4888230" y="44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50</a:t>
            </a:r>
          </a:p>
        </p:txBody>
      </p:sp>
      <p:sp>
        <p:nvSpPr>
          <p:cNvPr id="133" name="Textbox8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ZCEAADwhAAClIwAAECAAACYAAAAIAAAA//////////8="/>
              </a:ext>
            </a:extLst>
          </p:cNvSpPr>
          <p:nvPr/>
        </p:nvSpPr>
        <p:spPr>
          <a:xfrm>
            <a:off x="4888230" y="5427980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-35</a:t>
            </a:r>
          </a:p>
        </p:txBody>
      </p:sp>
      <p:sp>
        <p:nvSpPr>
          <p:cNvPr id="134" name="Textbox8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ax8AADwhAACsIQAAECAAACYAAAAIAAAA//////////8="/>
              </a:ext>
            </a:extLst>
          </p:cNvSpPr>
          <p:nvPr/>
        </p:nvSpPr>
        <p:spPr>
          <a:xfrm>
            <a:off x="4888230" y="51073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-30</a:t>
            </a:r>
          </a:p>
        </p:txBody>
      </p:sp>
      <p:sp>
        <p:nvSpPr>
          <p:cNvPr id="135" name="Textbox7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gR0AADwhAADCHwAAECAAACYAAAAIAAAA//////////8="/>
              </a:ext>
            </a:extLst>
          </p:cNvSpPr>
          <p:nvPr/>
        </p:nvSpPr>
        <p:spPr>
          <a:xfrm>
            <a:off x="4888230" y="479615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-25</a:t>
            </a:r>
          </a:p>
        </p:txBody>
      </p:sp>
      <p:sp>
        <p:nvSpPr>
          <p:cNvPr id="136" name="Textbox7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KScAADwhAABrKQAAECAAACYAAAAIAAAA//////////8="/>
              </a:ext>
            </a:extLst>
          </p:cNvSpPr>
          <p:nvPr/>
        </p:nvSpPr>
        <p:spPr>
          <a:xfrm>
            <a:off x="4888230" y="6365875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-50</a:t>
            </a:r>
          </a:p>
        </p:txBody>
      </p:sp>
      <p:sp>
        <p:nvSpPr>
          <p:cNvPr id="137" name="Textbox7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MCUAADwhAAByJwAAECAAACYAAAAIAAAA//////////8="/>
              </a:ext>
            </a:extLst>
          </p:cNvSpPr>
          <p:nvPr/>
        </p:nvSpPr>
        <p:spPr>
          <a:xfrm>
            <a:off x="4888230" y="6045200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-45</a:t>
            </a:r>
          </a:p>
        </p:txBody>
      </p:sp>
      <p:sp>
        <p:nvSpPr>
          <p:cNvPr id="138" name="Textbox7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SHgAARiMAADwhAACIJQAAECAAACYAAAAIAAAA//////////8="/>
              </a:ext>
            </a:extLst>
          </p:cNvSpPr>
          <p:nvPr/>
        </p:nvSpPr>
        <p:spPr>
          <a:xfrm>
            <a:off x="4888230" y="5734050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-40</a:t>
            </a:r>
          </a:p>
        </p:txBody>
      </p:sp>
      <p:sp>
        <p:nvSpPr>
          <p:cNvPr id="139" name="Rectangle5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zP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8wA////AQAAAAAAAAAAAAAAAAAAAAAAAAAAAAAAAAAAAAAAAAAAAAAAAn9/fwCAgIADzMzMAMDA/wB/f38AAAAAAAAAAAAAAAAAAAAAAAAAAAAhAAAAGAAAABQAAADaJQAAbgAAAFEsAAB1KQAAEAAAACYAAAAIAAAA//////////8="/>
              </a:ext>
            </a:extLst>
          </p:cNvSpPr>
          <p:nvPr/>
        </p:nvSpPr>
        <p:spPr>
          <a:xfrm>
            <a:off x="6153150" y="69850"/>
            <a:ext cx="1050925" cy="666940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140" name="Group5"/>
          <p:cNvGrpSpPr>
            <a:extLst>
              <a:ext uri="smNativeData">
                <pr:smNativeData xmlns:pr="smNativeData" val="SMDATA_7_9Y6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J8nAAAbAQAAlCgAAM0oAAAQAAAAJgAAAAgAAAD/////AAAAAA=="/>
              </a:ext>
            </a:extLst>
          </p:cNvGrpSpPr>
          <p:nvPr/>
        </p:nvGrpSpPr>
        <p:grpSpPr>
          <a:xfrm>
            <a:off x="6440805" y="179705"/>
            <a:ext cx="155575" cy="6452870"/>
            <a:chOff x="6440805" y="179705"/>
            <a:chExt cx="155575" cy="6452870"/>
          </a:xfrm>
        </p:grpSpPr>
        <p:sp>
          <p:nvSpPr>
            <p:cNvPr id="162" name="Line11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KAAAGwEAABooAADNKAAAAAAAACYAAAAIAAAA//////////8="/>
                </a:ext>
              </a:extLst>
            </p:cNvSpPr>
            <p:nvPr/>
          </p:nvSpPr>
          <p:spPr>
            <a:xfrm>
              <a:off x="6518910" y="179705"/>
              <a:ext cx="0" cy="645287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61" name="Line11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BBMAAJQoAAAEEwAAAAAAACYAAAAIAAAA//////////8="/>
                </a:ext>
              </a:extLst>
            </p:cNvSpPr>
            <p:nvPr/>
          </p:nvSpPr>
          <p:spPr>
            <a:xfrm>
              <a:off x="6440805" y="309118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60" name="Line11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FREAAJQoAAAVEQAAAAAAACYAAAAIAAAA//////////8="/>
                </a:ext>
              </a:extLst>
            </p:cNvSpPr>
            <p:nvPr/>
          </p:nvSpPr>
          <p:spPr>
            <a:xfrm>
              <a:off x="6440805" y="277685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9" name="Line11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JA8AAJQoAAAkDwAAAAAAACYAAAAIAAAA//////////8="/>
                </a:ext>
              </a:extLst>
            </p:cNvSpPr>
            <p:nvPr/>
          </p:nvSpPr>
          <p:spPr>
            <a:xfrm>
              <a:off x="6440805" y="24612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8" name="Line11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Ng0AAJQoAAA2DQAAAAAAACYAAAAIAAAA//////////8="/>
                </a:ext>
              </a:extLst>
            </p:cNvSpPr>
            <p:nvPr/>
          </p:nvSpPr>
          <p:spPr>
            <a:xfrm>
              <a:off x="6440805" y="21475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7" name="Line10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RAsAAJQoAABECwAAAAAAACYAAAAIAAAA//////////8="/>
                </a:ext>
              </a:extLst>
            </p:cNvSpPr>
            <p:nvPr/>
          </p:nvSpPr>
          <p:spPr>
            <a:xfrm>
              <a:off x="6440805" y="18313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6" name="Line10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VgkAAJQoAABWCQAAAAAAACYAAAAIAAAA//////////8="/>
                </a:ext>
              </a:extLst>
            </p:cNvSpPr>
            <p:nvPr/>
          </p:nvSpPr>
          <p:spPr>
            <a:xfrm>
              <a:off x="6440805" y="15176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5" name="Line10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ZwcAAJQoAABnBwAAAAAAACYAAAAIAAAA//////////8="/>
                </a:ext>
              </a:extLst>
            </p:cNvSpPr>
            <p:nvPr/>
          </p:nvSpPr>
          <p:spPr>
            <a:xfrm>
              <a:off x="6440805" y="120332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4" name="Line10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dgUAAJQoAAB2BQAAAAAAACYAAAAIAAAA//////////8="/>
                </a:ext>
              </a:extLst>
            </p:cNvSpPr>
            <p:nvPr/>
          </p:nvSpPr>
          <p:spPr>
            <a:xfrm>
              <a:off x="6440805" y="8877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3" name="Line10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hwMAAJQoAACHAwAAAAAAACYAAAAIAAAA//////////8="/>
                </a:ext>
              </a:extLst>
            </p:cNvSpPr>
            <p:nvPr/>
          </p:nvSpPr>
          <p:spPr>
            <a:xfrm>
              <a:off x="6440805" y="57340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2" name="Line10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lgEAAJQoAACWAQAAAAAAACYAAAAIAAAA//////////8="/>
                </a:ext>
              </a:extLst>
            </p:cNvSpPr>
            <p:nvPr/>
          </p:nvSpPr>
          <p:spPr>
            <a:xfrm>
              <a:off x="6440805" y="25781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1" name="Line10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ciQAAJQoAAByJAAAAAAAACYAAAAIAAAA//////////8="/>
                </a:ext>
              </a:extLst>
            </p:cNvSpPr>
            <p:nvPr/>
          </p:nvSpPr>
          <p:spPr>
            <a:xfrm>
              <a:off x="6440805" y="59245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0" name="Line9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hCIAAJQoAACEIgAAAAAAACYAAAAIAAAA//////////8="/>
                </a:ext>
              </a:extLst>
            </p:cNvSpPr>
            <p:nvPr/>
          </p:nvSpPr>
          <p:spPr>
            <a:xfrm>
              <a:off x="6440805" y="56108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9" name="Line9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0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kiAAAJQoAACSIAAAAAAAACYAAAAIAAAA//////////8="/>
                </a:ext>
              </a:extLst>
            </p:cNvSpPr>
            <p:nvPr/>
          </p:nvSpPr>
          <p:spPr>
            <a:xfrm>
              <a:off x="6440805" y="52946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8" name="Line9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pB4AAJQoAACkHgAAAAAAACYAAAAIAAAA//////////8="/>
                </a:ext>
              </a:extLst>
            </p:cNvSpPr>
            <p:nvPr/>
          </p:nvSpPr>
          <p:spPr>
            <a:xfrm>
              <a:off x="6440805" y="49809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7" name="Line9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tRwAAJQoAAC1HAAAAAAAACYAAAAIAAAA//////////8="/>
                </a:ext>
              </a:extLst>
            </p:cNvSpPr>
            <p:nvPr/>
          </p:nvSpPr>
          <p:spPr>
            <a:xfrm>
              <a:off x="6440805" y="466661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6" name="Line10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xBoAAJQoAADEGgAAAAAAACYAAAAIAAAA//////////8="/>
                </a:ext>
              </a:extLst>
            </p:cNvSpPr>
            <p:nvPr/>
          </p:nvSpPr>
          <p:spPr>
            <a:xfrm>
              <a:off x="6440805" y="435102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5" name="Line10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1RgAAJQoAADVGAAAAAAAACYAAAAIAAAA//////////8="/>
                </a:ext>
              </a:extLst>
            </p:cNvSpPr>
            <p:nvPr/>
          </p:nvSpPr>
          <p:spPr>
            <a:xfrm>
              <a:off x="6440805" y="403669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4" name="Line10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5BYAAJQoAADkFgAAAAAAACYAAAAIAAAA//////////8="/>
                </a:ext>
              </a:extLst>
            </p:cNvSpPr>
            <p:nvPr/>
          </p:nvSpPr>
          <p:spPr>
            <a:xfrm>
              <a:off x="6440805" y="372110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3" name="Line9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9RQAAJQoAAD1FAAAAAAAACYAAAAIAAAA//////////8="/>
                </a:ext>
              </a:extLst>
            </p:cNvSpPr>
            <p:nvPr/>
          </p:nvSpPr>
          <p:spPr>
            <a:xfrm>
              <a:off x="6440805" y="340677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2" name="Line9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YyYAAJQoAABjJgAAAAAAACYAAAAIAAAA//////////8="/>
                </a:ext>
              </a:extLst>
            </p:cNvSpPr>
            <p:nvPr/>
          </p:nvSpPr>
          <p:spPr>
            <a:xfrm>
              <a:off x="6440805" y="624014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1" name="Line9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JwAAUigAAJQoAABSKAAAAAAAACYAAAAIAAAA//////////8="/>
                </a:ext>
              </a:extLst>
            </p:cNvSpPr>
            <p:nvPr/>
          </p:nvSpPr>
          <p:spPr>
            <a:xfrm>
              <a:off x="6440805" y="65544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163" name="Textbox10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4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0xMAAKEqAAAVFgAAECAAACYAAAAIAAAA//////////8="/>
              </a:ext>
            </a:extLst>
          </p:cNvSpPr>
          <p:nvPr/>
        </p:nvSpPr>
        <p:spPr>
          <a:xfrm>
            <a:off x="6618605" y="32226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164" name="Textbox10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5BEAAGkrAAAmFAAAECAAACYAAAAIAAAA//////////8="/>
              </a:ext>
            </a:extLst>
          </p:cNvSpPr>
          <p:nvPr/>
        </p:nvSpPr>
        <p:spPr>
          <a:xfrm>
            <a:off x="6618605" y="29083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10</a:t>
            </a:r>
          </a:p>
        </p:txBody>
      </p:sp>
      <p:sp>
        <p:nvSpPr>
          <p:cNvPr id="165" name="Textbox9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6w8AAGkrAAAtEgAAECAAACYAAAAIAAAA//////////8="/>
              </a:ext>
            </a:extLst>
          </p:cNvSpPr>
          <p:nvPr/>
        </p:nvSpPr>
        <p:spPr>
          <a:xfrm>
            <a:off x="6618605" y="258762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20</a:t>
            </a:r>
          </a:p>
        </p:txBody>
      </p:sp>
      <p:sp>
        <p:nvSpPr>
          <p:cNvPr id="166" name="Textbox9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AQ4AAGkrAABDEAAAECAAACYAAAAIAAAA//////////8="/>
              </a:ext>
            </a:extLst>
          </p:cNvSpPr>
          <p:nvPr/>
        </p:nvSpPr>
        <p:spPr>
          <a:xfrm>
            <a:off x="6618605" y="227647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30</a:t>
            </a:r>
          </a:p>
        </p:txBody>
      </p:sp>
      <p:sp>
        <p:nvSpPr>
          <p:cNvPr id="167" name="Textbox10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/gsAAGkrAABADgAAECAAACYAAAAIAAAA//////////8="/>
              </a:ext>
            </a:extLst>
          </p:cNvSpPr>
          <p:nvPr/>
        </p:nvSpPr>
        <p:spPr>
          <a:xfrm>
            <a:off x="6618605" y="1949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40</a:t>
            </a:r>
          </a:p>
        </p:txBody>
      </p:sp>
      <p:sp>
        <p:nvSpPr>
          <p:cNvPr id="168" name="Textbox9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DwoAAGkrAABRDAAAECAAACYAAAAIAAAA//////////8="/>
              </a:ext>
            </a:extLst>
          </p:cNvSpPr>
          <p:nvPr/>
        </p:nvSpPr>
        <p:spPr>
          <a:xfrm>
            <a:off x="6618605" y="163512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50</a:t>
            </a:r>
          </a:p>
        </p:txBody>
      </p:sp>
      <p:sp>
        <p:nvSpPr>
          <p:cNvPr id="169" name="Textbox9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FggAAGkrAABYCgAAECAAACYAAAAIAAAA//////////8="/>
              </a:ext>
            </a:extLst>
          </p:cNvSpPr>
          <p:nvPr/>
        </p:nvSpPr>
        <p:spPr>
          <a:xfrm>
            <a:off x="6618605" y="1314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60</a:t>
            </a:r>
          </a:p>
        </p:txBody>
      </p:sp>
      <p:sp>
        <p:nvSpPr>
          <p:cNvPr id="170" name="Textbox9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LAYAAGkrAABuCAAAECAAACYAAAAIAAAA//////////8="/>
              </a:ext>
            </a:extLst>
          </p:cNvSpPr>
          <p:nvPr/>
        </p:nvSpPr>
        <p:spPr>
          <a:xfrm>
            <a:off x="6618605" y="10033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70</a:t>
            </a:r>
          </a:p>
        </p:txBody>
      </p:sp>
      <p:sp>
        <p:nvSpPr>
          <p:cNvPr id="171" name="Textbox9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bxsAAOErAACwHQAAECAAACYAAAAIAAAA//////////8="/>
              </a:ext>
            </a:extLst>
          </p:cNvSpPr>
          <p:nvPr/>
        </p:nvSpPr>
        <p:spPr>
          <a:xfrm>
            <a:off x="6618605" y="44596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-40</a:t>
            </a:r>
          </a:p>
        </p:txBody>
      </p:sp>
      <p:sp>
        <p:nvSpPr>
          <p:cNvPr id="172" name="Textbox10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gBkAAOErAADBGwAAECAAACYAAAAIAAAA//////////8="/>
              </a:ext>
            </a:extLst>
          </p:cNvSpPr>
          <p:nvPr/>
        </p:nvSpPr>
        <p:spPr>
          <a:xfrm>
            <a:off x="6618605" y="4145280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-30</a:t>
            </a:r>
          </a:p>
        </p:txBody>
      </p:sp>
      <p:sp>
        <p:nvSpPr>
          <p:cNvPr id="173" name="Textbox10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hxcAAOErAADIGQAAECAAACYAAAAIAAAA//////////8="/>
              </a:ext>
            </a:extLst>
          </p:cNvSpPr>
          <p:nvPr/>
        </p:nvSpPr>
        <p:spPr>
          <a:xfrm>
            <a:off x="6618605" y="38246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-20</a:t>
            </a:r>
          </a:p>
        </p:txBody>
      </p:sp>
      <p:sp>
        <p:nvSpPr>
          <p:cNvPr id="174" name="Textbox10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KAAAnRUAAOErAADeFwAAECAAACYAAAAIAAAA//////////8="/>
              </a:ext>
            </a:extLst>
          </p:cNvSpPr>
          <p:nvPr/>
        </p:nvSpPr>
        <p:spPr>
          <a:xfrm>
            <a:off x="6618605" y="351345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-10</a:t>
            </a:r>
          </a:p>
        </p:txBody>
      </p:sp>
      <p:sp>
        <p:nvSpPr>
          <p:cNvPr id="175" name="Textbox10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KQQAAGYrAABrBgAAECAAACYAAAAIAAAA//////////8="/>
              </a:ext>
            </a:extLst>
          </p:cNvSpPr>
          <p:nvPr/>
        </p:nvSpPr>
        <p:spPr>
          <a:xfrm>
            <a:off x="6616700" y="67627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80</a:t>
            </a:r>
          </a:p>
        </p:txBody>
      </p:sp>
      <p:sp>
        <p:nvSpPr>
          <p:cNvPr id="176" name="Textbox10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MAIAAGYrAAByBAAAECAAACYAAAAIAAAA//////////8="/>
              </a:ext>
            </a:extLst>
          </p:cNvSpPr>
          <p:nvPr/>
        </p:nvSpPr>
        <p:spPr>
          <a:xfrm>
            <a:off x="6616700" y="3556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90</a:t>
            </a:r>
          </a:p>
        </p:txBody>
      </p:sp>
      <p:sp>
        <p:nvSpPr>
          <p:cNvPr id="177" name="Textbox10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RgAAAC4sAACIAgAAECAAACYAAAAIAAAA//////////8="/>
              </a:ext>
            </a:extLst>
          </p:cNvSpPr>
          <p:nvPr/>
        </p:nvSpPr>
        <p:spPr>
          <a:xfrm>
            <a:off x="6616700" y="44450"/>
            <a:ext cx="565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100</a:t>
            </a:r>
          </a:p>
        </p:txBody>
      </p:sp>
      <p:sp>
        <p:nvSpPr>
          <p:cNvPr id="178" name="Textbox10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ZCEAAN4rAAClIwAAECAAACYAAAAIAAAA//////////8="/>
              </a:ext>
            </a:extLst>
          </p:cNvSpPr>
          <p:nvPr/>
        </p:nvSpPr>
        <p:spPr>
          <a:xfrm>
            <a:off x="6616700" y="5427980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-70</a:t>
            </a:r>
          </a:p>
        </p:txBody>
      </p:sp>
      <p:sp>
        <p:nvSpPr>
          <p:cNvPr id="179" name="Textbox4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ax8AAN4rAACsIQAAECAAACYAAAAIAAAA//////////8="/>
              </a:ext>
            </a:extLst>
          </p:cNvSpPr>
          <p:nvPr/>
        </p:nvSpPr>
        <p:spPr>
          <a:xfrm>
            <a:off x="6616700" y="51073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-60</a:t>
            </a:r>
          </a:p>
        </p:txBody>
      </p:sp>
      <p:sp>
        <p:nvSpPr>
          <p:cNvPr id="180" name="Textbox4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gR0AAN4rAADCHwAAECAAACYAAAAIAAAA//////////8="/>
              </a:ext>
            </a:extLst>
          </p:cNvSpPr>
          <p:nvPr/>
        </p:nvSpPr>
        <p:spPr>
          <a:xfrm>
            <a:off x="6616700" y="479615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-50</a:t>
            </a:r>
          </a:p>
        </p:txBody>
      </p:sp>
      <p:sp>
        <p:nvSpPr>
          <p:cNvPr id="181" name="Textbox5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KScAAKYsAABrKQAAECAAACYAAAAIAAAA//////////8="/>
              </a:ext>
            </a:extLst>
          </p:cNvSpPr>
          <p:nvPr/>
        </p:nvSpPr>
        <p:spPr>
          <a:xfrm>
            <a:off x="6616700" y="6365875"/>
            <a:ext cx="641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-100</a:t>
            </a:r>
          </a:p>
        </p:txBody>
      </p:sp>
      <p:sp>
        <p:nvSpPr>
          <p:cNvPr id="182" name="Textbox4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MCUAAN4rAAByJwAAECAAACYAAAAIAAAA//////////8="/>
              </a:ext>
            </a:extLst>
          </p:cNvSpPr>
          <p:nvPr/>
        </p:nvSpPr>
        <p:spPr>
          <a:xfrm>
            <a:off x="6616700" y="6045200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-90</a:t>
            </a:r>
          </a:p>
        </p:txBody>
      </p:sp>
      <p:sp>
        <p:nvSpPr>
          <p:cNvPr id="183" name="Textbox4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0KAAARiMAAN4rAACIJQAAECAAACYAAAAIAAAA//////////8="/>
              </a:ext>
            </a:extLst>
          </p:cNvSpPr>
          <p:nvPr/>
        </p:nvSpPr>
        <p:spPr>
          <a:xfrm>
            <a:off x="6616700" y="5734050"/>
            <a:ext cx="514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-80</a:t>
            </a:r>
          </a:p>
        </p:txBody>
      </p:sp>
      <p:sp>
        <p:nvSpPr>
          <p:cNvPr id="184" name="Rectangle4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6urq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MIAAAMAAAAEAAAAAAAAAAAAAAAAAAAAAAAAAAeAAAAaAAAAAAAAAAAAAAAAAAAAAAAAAAAAAAAECcAABAnAAAAAAAAAAAAAAAAAAAAAAAAAAAAAAAAAAAAAAAAAAAAABQAAAAAAAAAwMD/AAAAAABkAAAAMgAAAAAAAABkAAAAAAAAAH9/fwAKAAAAHwAAAFQAAADq6uoA////AQAAAAAAAAAAAAAAAAAAAAAAAAAAAAAAAAAAAAAAAAAAAAAAAn9/fwCAgIADzMzMAMDA/wB/f38AAAAAAAAAAAAAAAAAAAAAAAAAAAAhAAAAGAAAABQAAAB6MAAAbgAAAPE2AAB1KQAAEAAAACYAAAAIAAAA//////////8="/>
              </a:ext>
            </a:extLst>
          </p:cNvSpPr>
          <p:nvPr/>
        </p:nvSpPr>
        <p:spPr>
          <a:xfrm>
            <a:off x="7880350" y="69850"/>
            <a:ext cx="1050925" cy="6669405"/>
          </a:xfrm>
          <a:prstGeom prst="rect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185" name="Group4"/>
          <p:cNvGrpSpPr>
            <a:extLst>
              <a:ext uri="smNativeData">
                <pr:smNativeData xmlns:pr="smNativeData" val="SMDATA_7_9Y65XBMAAAAlAAAAAQAAAA0AAAAAkAAAAEgAAACQAAAASAAAAAAAAAAAAAAAAAAAABcAAAAUAAAAAAAAAAAAAAD/fwAA/38AAAAAAAAJAAAABAAAAKgIAAAMAAAAEAAAAAAAAAAAAAAAAAAAAAAAAAAfAAAAVAAAAAAAAAAAAAAAAAAAAAAAAAAAAAAAAAAAAAAAAAAAAAAAAAAAAAAAAAAAAAAAAAAAAAAAAAAAAAAAAAAAAAAAAAAAAAAAAAAAAAAAAAAAAAAAAAAAACEAAAAYAAAAFAAAAD8yAAAbAQAANDMAAM0oAAAQAAAAJgAAAAgAAAD/////AAAAAA=="/>
              </a:ext>
            </a:extLst>
          </p:cNvGrpSpPr>
          <p:nvPr/>
        </p:nvGrpSpPr>
        <p:grpSpPr>
          <a:xfrm>
            <a:off x="8168005" y="179705"/>
            <a:ext cx="155575" cy="6452870"/>
            <a:chOff x="8168005" y="179705"/>
            <a:chExt cx="155575" cy="6452870"/>
          </a:xfrm>
        </p:grpSpPr>
        <p:sp>
          <p:nvSpPr>
            <p:cNvPr id="207" name="Line7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6MgAAGwEAALoyAADNKAAAAAAAACYAAAAIAAAA//////////8="/>
                </a:ext>
              </a:extLst>
            </p:cNvSpPr>
            <p:nvPr/>
          </p:nvSpPr>
          <p:spPr>
            <a:xfrm>
              <a:off x="8246110" y="179705"/>
              <a:ext cx="0" cy="645287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6" name="Line7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BBMAADQzAAAEEwAAAAAAACYAAAAIAAAA//////////8="/>
                </a:ext>
              </a:extLst>
            </p:cNvSpPr>
            <p:nvPr/>
          </p:nvSpPr>
          <p:spPr>
            <a:xfrm>
              <a:off x="8168005" y="309118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5" name="Line7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FREAADQzAAAVEQAAAAAAACYAAAAIAAAA//////////8="/>
                </a:ext>
              </a:extLst>
            </p:cNvSpPr>
            <p:nvPr/>
          </p:nvSpPr>
          <p:spPr>
            <a:xfrm>
              <a:off x="8168005" y="277685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4" name="Line7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JA8AADQzAAAkDwAAAAAAACYAAAAIAAAA//////////8="/>
                </a:ext>
              </a:extLst>
            </p:cNvSpPr>
            <p:nvPr/>
          </p:nvSpPr>
          <p:spPr>
            <a:xfrm>
              <a:off x="8168005" y="24612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3" name="Line7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Ng0AADQzAAA2DQAAAAAAACYAAAAIAAAA//////////8="/>
                </a:ext>
              </a:extLst>
            </p:cNvSpPr>
            <p:nvPr/>
          </p:nvSpPr>
          <p:spPr>
            <a:xfrm>
              <a:off x="8168005" y="21475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2" name="Line7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RAsAADQzAABECwAAAAAAACYAAAAIAAAA//////////8="/>
                </a:ext>
              </a:extLst>
            </p:cNvSpPr>
            <p:nvPr/>
          </p:nvSpPr>
          <p:spPr>
            <a:xfrm>
              <a:off x="8168005" y="18313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1" name="Line69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VgkAADQzAABWCQAAAAAAACYAAAAIAAAA//////////8="/>
                </a:ext>
              </a:extLst>
            </p:cNvSpPr>
            <p:nvPr/>
          </p:nvSpPr>
          <p:spPr>
            <a:xfrm>
              <a:off x="8168005" y="15176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0" name="Line6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ZwcAADQzAABnBwAAAAAAACYAAAAIAAAA//////////8="/>
                </a:ext>
              </a:extLst>
            </p:cNvSpPr>
            <p:nvPr/>
          </p:nvSpPr>
          <p:spPr>
            <a:xfrm>
              <a:off x="8168005" y="120332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9" name="Line6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0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dgUAADQzAAB2BQAAAAAAACYAAAAIAAAA//////////8="/>
                </a:ext>
              </a:extLst>
            </p:cNvSpPr>
            <p:nvPr/>
          </p:nvSpPr>
          <p:spPr>
            <a:xfrm>
              <a:off x="8168005" y="8877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8" name="Line7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hwMAADQzAACHAwAAAAAAACYAAAAIAAAA//////////8="/>
                </a:ext>
              </a:extLst>
            </p:cNvSpPr>
            <p:nvPr/>
          </p:nvSpPr>
          <p:spPr>
            <a:xfrm>
              <a:off x="8168005" y="57340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7" name="Line7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lgEAADQzAACWAQAAAAAAACYAAAAIAAAA//////////8="/>
                </a:ext>
              </a:extLst>
            </p:cNvSpPr>
            <p:nvPr/>
          </p:nvSpPr>
          <p:spPr>
            <a:xfrm>
              <a:off x="8168005" y="25781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6" name="Line7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ciQAADQzAAByJAAAAAAAACYAAAAIAAAA//////////8="/>
                </a:ext>
              </a:extLst>
            </p:cNvSpPr>
            <p:nvPr/>
          </p:nvSpPr>
          <p:spPr>
            <a:xfrm>
              <a:off x="8168005" y="592455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5" name="Line7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hCIAADQzAACEIgAAAAAAACYAAAAIAAAA//////////8="/>
                </a:ext>
              </a:extLst>
            </p:cNvSpPr>
            <p:nvPr/>
          </p:nvSpPr>
          <p:spPr>
            <a:xfrm>
              <a:off x="8168005" y="561086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4" name="Line80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kiAAADQzAACSIAAAAAAAACYAAAAIAAAA//////////8="/>
                </a:ext>
              </a:extLst>
            </p:cNvSpPr>
            <p:nvPr/>
          </p:nvSpPr>
          <p:spPr>
            <a:xfrm>
              <a:off x="8168005" y="529463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3" name="Line84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pB4AADQzAACkHgAAAAAAACYAAAAIAAAA//////////8="/>
                </a:ext>
              </a:extLst>
            </p:cNvSpPr>
            <p:nvPr/>
          </p:nvSpPr>
          <p:spPr>
            <a:xfrm>
              <a:off x="8168005" y="498094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2" name="Line83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tRwAADQzAAC1HAAAAAAAACYAAAAIAAAA//////////8="/>
                </a:ext>
              </a:extLst>
            </p:cNvSpPr>
            <p:nvPr/>
          </p:nvSpPr>
          <p:spPr>
            <a:xfrm>
              <a:off x="8168005" y="466661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1" name="Line82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xBoAADQzAADEGgAAAAAAACYAAAAIAAAA//////////8="/>
                </a:ext>
              </a:extLst>
            </p:cNvSpPr>
            <p:nvPr/>
          </p:nvSpPr>
          <p:spPr>
            <a:xfrm>
              <a:off x="8168005" y="435102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0" name="Line85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1RgAADQzAADVGAAAAAAAACYAAAAIAAAA//////////8="/>
                </a:ext>
              </a:extLst>
            </p:cNvSpPr>
            <p:nvPr/>
          </p:nvSpPr>
          <p:spPr>
            <a:xfrm>
              <a:off x="8168005" y="403669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9" name="Line88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0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5BYAADQzAADkFgAAAAAAACYAAAAIAAAA//////////8="/>
                </a:ext>
              </a:extLst>
            </p:cNvSpPr>
            <p:nvPr/>
          </p:nvSpPr>
          <p:spPr>
            <a:xfrm>
              <a:off x="8168005" y="372110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8" name="Line87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9RQAADQzAAD1FAAAAAAAACYAAAAIAAAA//////////8="/>
                </a:ext>
              </a:extLst>
            </p:cNvSpPr>
            <p:nvPr/>
          </p:nvSpPr>
          <p:spPr>
            <a:xfrm>
              <a:off x="8168005" y="340677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7" name="Line86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YyYAADQzAABjJgAAAAAAACYAAAAIAAAA//////////8="/>
                </a:ext>
              </a:extLst>
            </p:cNvSpPr>
            <p:nvPr/>
          </p:nvSpPr>
          <p:spPr>
            <a:xfrm>
              <a:off x="8168005" y="6240145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6" name="Line81"/>
            <p:cNvSpPr>
              <a:extLst>
                <a:ext uri="smNativeData">
  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/MgAAUigAADQzAABSKAAAAAAAACYAAAAIAAAA//////////8="/>
                </a:ext>
              </a:extLst>
            </p:cNvSpPr>
            <p:nvPr/>
          </p:nvSpPr>
          <p:spPr>
            <a:xfrm>
              <a:off x="8168005" y="6554470"/>
              <a:ext cx="15557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208" name="Textbox6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0xMAAEE1AAAVFgAAECAAACYAAAAIAAAA//////////8="/>
              </a:ext>
            </a:extLst>
          </p:cNvSpPr>
          <p:nvPr/>
        </p:nvSpPr>
        <p:spPr>
          <a:xfrm>
            <a:off x="8345805" y="32226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209" name="Textbox6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5BEAAAk2AAAmFAAAECAAACYAAAAIAAAA//////////8="/>
              </a:ext>
            </a:extLst>
          </p:cNvSpPr>
          <p:nvPr/>
        </p:nvSpPr>
        <p:spPr>
          <a:xfrm>
            <a:off x="8345805" y="290830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20</a:t>
            </a:r>
          </a:p>
        </p:txBody>
      </p:sp>
      <p:sp>
        <p:nvSpPr>
          <p:cNvPr id="210" name="Textbox6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6w8AAAk2AAAtEgAAECAAACYAAAAIAAAA//////////8="/>
              </a:ext>
            </a:extLst>
          </p:cNvSpPr>
          <p:nvPr/>
        </p:nvSpPr>
        <p:spPr>
          <a:xfrm>
            <a:off x="8345805" y="258762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40</a:t>
            </a:r>
          </a:p>
        </p:txBody>
      </p:sp>
      <p:sp>
        <p:nvSpPr>
          <p:cNvPr id="211" name="Textbox6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AQ4AAAk2AABDEAAAECAAACYAAAAIAAAA//////////8="/>
              </a:ext>
            </a:extLst>
          </p:cNvSpPr>
          <p:nvPr/>
        </p:nvSpPr>
        <p:spPr>
          <a:xfrm>
            <a:off x="8345805" y="2276475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60</a:t>
            </a:r>
          </a:p>
        </p:txBody>
      </p:sp>
      <p:sp>
        <p:nvSpPr>
          <p:cNvPr id="212" name="Textbox6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/gsAAAk2AABADgAAECAAACYAAAAIAAAA//////////8="/>
              </a:ext>
            </a:extLst>
          </p:cNvSpPr>
          <p:nvPr/>
        </p:nvSpPr>
        <p:spPr>
          <a:xfrm>
            <a:off x="8345805" y="1949450"/>
            <a:ext cx="438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80</a:t>
            </a:r>
          </a:p>
        </p:txBody>
      </p:sp>
      <p:sp>
        <p:nvSpPr>
          <p:cNvPr id="213" name="Textbox6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DwoAANE2AABRDAAAECAAACYAAAAIAAAA//////////8="/>
              </a:ext>
            </a:extLst>
          </p:cNvSpPr>
          <p:nvPr/>
        </p:nvSpPr>
        <p:spPr>
          <a:xfrm>
            <a:off x="8345805" y="1635125"/>
            <a:ext cx="565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100</a:t>
            </a:r>
          </a:p>
        </p:txBody>
      </p:sp>
      <p:sp>
        <p:nvSpPr>
          <p:cNvPr id="214" name="Textbox6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FggAANE2AABYCgAAECAAACYAAAAIAAAA//////////8="/>
              </a:ext>
            </a:extLst>
          </p:cNvSpPr>
          <p:nvPr/>
        </p:nvSpPr>
        <p:spPr>
          <a:xfrm>
            <a:off x="8345805" y="1314450"/>
            <a:ext cx="565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120</a:t>
            </a:r>
          </a:p>
        </p:txBody>
      </p:sp>
      <p:sp>
        <p:nvSpPr>
          <p:cNvPr id="215" name="Textbox7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LAYAANE2AABuCAAAECAAACYAAAAIAAAA//////////8="/>
              </a:ext>
            </a:extLst>
          </p:cNvSpPr>
          <p:nvPr/>
        </p:nvSpPr>
        <p:spPr>
          <a:xfrm>
            <a:off x="8345805" y="1003300"/>
            <a:ext cx="565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140</a:t>
            </a:r>
          </a:p>
        </p:txBody>
      </p:sp>
      <p:sp>
        <p:nvSpPr>
          <p:cNvPr id="216" name="Textbox7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bxsAAIE2AACwHQAAECAAACYAAAAIAAAA//////////8="/>
              </a:ext>
            </a:extLst>
          </p:cNvSpPr>
          <p:nvPr/>
        </p:nvSpPr>
        <p:spPr>
          <a:xfrm>
            <a:off x="8345805" y="44596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-80</a:t>
            </a:r>
          </a:p>
        </p:txBody>
      </p:sp>
      <p:sp>
        <p:nvSpPr>
          <p:cNvPr id="217" name="Textbox7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gBkAAIE2AADBGwAAECAAACYAAAAIAAAA//////////8="/>
              </a:ext>
            </a:extLst>
          </p:cNvSpPr>
          <p:nvPr/>
        </p:nvSpPr>
        <p:spPr>
          <a:xfrm>
            <a:off x="8345805" y="4145280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-60</a:t>
            </a:r>
          </a:p>
        </p:txBody>
      </p:sp>
      <p:sp>
        <p:nvSpPr>
          <p:cNvPr id="218" name="Textbox7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hxcAAIE2AADIGQAAECAAACYAAAAIAAAA//////////8="/>
              </a:ext>
            </a:extLst>
          </p:cNvSpPr>
          <p:nvPr/>
        </p:nvSpPr>
        <p:spPr>
          <a:xfrm>
            <a:off x="8345805" y="382460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-40</a:t>
            </a:r>
          </a:p>
        </p:txBody>
      </p:sp>
      <p:sp>
        <p:nvSpPr>
          <p:cNvPr id="219" name="Textbox6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MwAAnRUAAIE2AADeFwAAECAAACYAAAAIAAAA//////////8="/>
              </a:ext>
            </a:extLst>
          </p:cNvSpPr>
          <p:nvPr/>
        </p:nvSpPr>
        <p:spPr>
          <a:xfrm>
            <a:off x="8345805" y="3513455"/>
            <a:ext cx="514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-20</a:t>
            </a:r>
          </a:p>
        </p:txBody>
      </p:sp>
      <p:sp>
        <p:nvSpPr>
          <p:cNvPr id="220" name="Textbox7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KQQAAM42AABrBgAAECAAACYAAAAIAAAA//////////8="/>
              </a:ext>
            </a:extLst>
          </p:cNvSpPr>
          <p:nvPr/>
        </p:nvSpPr>
        <p:spPr>
          <a:xfrm>
            <a:off x="8343900" y="676275"/>
            <a:ext cx="565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160</a:t>
            </a:r>
          </a:p>
        </p:txBody>
      </p:sp>
      <p:sp>
        <p:nvSpPr>
          <p:cNvPr id="221" name="Textbox7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MAIAAM42AAByBAAAECAAACYAAAAIAAAA//////////8="/>
              </a:ext>
            </a:extLst>
          </p:cNvSpPr>
          <p:nvPr/>
        </p:nvSpPr>
        <p:spPr>
          <a:xfrm>
            <a:off x="8343900" y="355600"/>
            <a:ext cx="565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180</a:t>
            </a:r>
          </a:p>
        </p:txBody>
      </p:sp>
      <p:sp>
        <p:nvSpPr>
          <p:cNvPr id="222" name="Textbox6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RgAAAM42AACIAgAAECAAACYAAAAIAAAA//////////8="/>
              </a:ext>
            </a:extLst>
          </p:cNvSpPr>
          <p:nvPr/>
        </p:nvSpPr>
        <p:spPr>
          <a:xfrm>
            <a:off x="8343900" y="44450"/>
            <a:ext cx="565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200</a:t>
            </a:r>
          </a:p>
        </p:txBody>
      </p:sp>
      <p:sp>
        <p:nvSpPr>
          <p:cNvPr id="223" name="Textbox5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ZCEAAEY3AAClIwAAECAAACYAAAAIAAAA//////////8="/>
              </a:ext>
            </a:extLst>
          </p:cNvSpPr>
          <p:nvPr/>
        </p:nvSpPr>
        <p:spPr>
          <a:xfrm>
            <a:off x="8343900" y="5427980"/>
            <a:ext cx="641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-140</a:t>
            </a:r>
          </a:p>
        </p:txBody>
      </p:sp>
      <p:sp>
        <p:nvSpPr>
          <p:cNvPr id="224" name="Textbox5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ax8AAEY3AACsIQAAECAAACYAAAAIAAAA//////////8="/>
              </a:ext>
            </a:extLst>
          </p:cNvSpPr>
          <p:nvPr/>
        </p:nvSpPr>
        <p:spPr>
          <a:xfrm>
            <a:off x="8343900" y="5107305"/>
            <a:ext cx="641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-120</a:t>
            </a:r>
          </a:p>
        </p:txBody>
      </p:sp>
      <p:sp>
        <p:nvSpPr>
          <p:cNvPr id="225" name="Textbox56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gR0AAEY3AADCHwAAECAAACYAAAAIAAAA//////////8="/>
              </a:ext>
            </a:extLst>
          </p:cNvSpPr>
          <p:nvPr/>
        </p:nvSpPr>
        <p:spPr>
          <a:xfrm>
            <a:off x="8343900" y="4796155"/>
            <a:ext cx="641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-100</a:t>
            </a:r>
          </a:p>
        </p:txBody>
      </p:sp>
      <p:sp>
        <p:nvSpPr>
          <p:cNvPr id="226" name="Textbox5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KScAAEY3AABrKQAAECAAACYAAAAIAAAA//////////8="/>
              </a:ext>
            </a:extLst>
          </p:cNvSpPr>
          <p:nvPr/>
        </p:nvSpPr>
        <p:spPr>
          <a:xfrm>
            <a:off x="8343900" y="6365875"/>
            <a:ext cx="641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-200</a:t>
            </a:r>
          </a:p>
        </p:txBody>
      </p:sp>
      <p:sp>
        <p:nvSpPr>
          <p:cNvPr id="227" name="Textbox5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MCUAAEY3AAByJwAAECAAACYAAAAIAAAA//////////8="/>
              </a:ext>
            </a:extLst>
          </p:cNvSpPr>
          <p:nvPr/>
        </p:nvSpPr>
        <p:spPr>
          <a:xfrm>
            <a:off x="8343900" y="6045200"/>
            <a:ext cx="641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-180</a:t>
            </a:r>
          </a:p>
        </p:txBody>
      </p:sp>
      <p:sp>
        <p:nvSpPr>
          <p:cNvPr id="228" name="Textbox5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UMwAARiMAAEY3AACIJQAAECAAACYAAAAIAAAA//////////8="/>
              </a:ext>
            </a:extLst>
          </p:cNvSpPr>
          <p:nvPr/>
        </p:nvSpPr>
        <p:spPr>
          <a:xfrm>
            <a:off x="8343900" y="5734050"/>
            <a:ext cx="641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-160</a:t>
            </a:r>
          </a:p>
        </p:txBody>
      </p:sp>
      <p:sp>
        <p:nvSpPr>
          <p:cNvPr id="229" name="Line89"/>
          <p:cNvSpPr>
            <a:extLst>
              <a:ext uri="smNativeData">
                <pr:smNativeData xmlns:pr="smNativeData" val="SMDATA_13_9Y65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fAgAA7QYAAB8CAADEEwAAEAAAACYAAAAIAAAA//////////8="/>
              </a:ext>
            </a:extLst>
          </p:cNvSpPr>
          <p:nvPr/>
        </p:nvSpPr>
        <p:spPr>
          <a:xfrm flipV="1">
            <a:off x="344805" y="1125855"/>
            <a:ext cx="0" cy="208724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230" name="Line92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fAgAA/BUAAB8CAADwIQAAEAAAACYAAAAIAAAA//////////8="/>
              </a:ext>
            </a:extLst>
          </p:cNvSpPr>
          <p:nvPr/>
        </p:nvSpPr>
        <p:spPr>
          <a:xfrm>
            <a:off x="344805" y="3573780"/>
            <a:ext cx="0" cy="1943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231" name="Textbox59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wAAAAfwMAADoFAADBBQAAECAAACYAAAAIAAAA//////////8="/>
              </a:ext>
            </a:extLst>
          </p:cNvSpPr>
          <p:nvPr/>
        </p:nvSpPr>
        <p:spPr>
          <a:xfrm>
            <a:off x="30480" y="568325"/>
            <a:ext cx="819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higher</a:t>
            </a:r>
          </a:p>
        </p:txBody>
      </p:sp>
      <p:sp>
        <p:nvSpPr>
          <p:cNvPr id="232" name="Textbox60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wAAAAOiMAAK4EAAB7JQAAECAAACYAAAAIAAAA//////////8="/>
              </a:ext>
            </a:extLst>
          </p:cNvSpPr>
          <p:nvPr/>
        </p:nvSpPr>
        <p:spPr>
          <a:xfrm>
            <a:off x="30480" y="5726430"/>
            <a:ext cx="7302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lower</a:t>
            </a:r>
          </a:p>
        </p:txBody>
      </p:sp>
      <p:sp>
        <p:nvSpPr>
          <p:cNvPr id="233" name="Line91"/>
          <p:cNvSpPr>
            <a:extLst>
              <a:ext uri="smNativeData">
                <pr:smNativeData xmlns:pr="smNativeData" val="SMDATA_13_9Y65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ZOgAAPwcAABk6AAAXFAAAEAAAACYAAAAIAAAA//////////8="/>
              </a:ext>
            </a:extLst>
          </p:cNvSpPr>
          <p:nvPr/>
        </p:nvSpPr>
        <p:spPr>
          <a:xfrm flipV="1">
            <a:off x="9444355" y="1177925"/>
            <a:ext cx="0" cy="20878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234" name="Line90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o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ZOgAAThYAABk6AABCIgAAEAAAACYAAAAIAAAA//////////8="/>
              </a:ext>
            </a:extLst>
          </p:cNvSpPr>
          <p:nvPr/>
        </p:nvSpPr>
        <p:spPr>
          <a:xfrm>
            <a:off x="9444355" y="3625850"/>
            <a:ext cx="0" cy="1943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235" name="Textbox57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qOAAA0gMAAOQ8AAATBgAAECAAACYAAAAIAAAA//////////8="/>
              </a:ext>
            </a:extLst>
          </p:cNvSpPr>
          <p:nvPr/>
        </p:nvSpPr>
        <p:spPr>
          <a:xfrm>
            <a:off x="9130030" y="621030"/>
            <a:ext cx="768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hotter</a:t>
            </a:r>
          </a:p>
        </p:txBody>
      </p:sp>
      <p:sp>
        <p:nvSpPr>
          <p:cNvPr id="236" name="Textbox58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qOAAAjCMAACA9AADOJQAAECAAACYAAAAIAAAA//////////8="/>
              </a:ext>
            </a:extLst>
          </p:cNvSpPr>
          <p:nvPr/>
        </p:nvSpPr>
        <p:spPr>
          <a:xfrm>
            <a:off x="9130030" y="5778500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colder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v/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AwAAayYAAEQR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B//8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FAAAayYAAB4o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IAQAA/gQAAMMrAADOBwAAECAAACYAAAAIAAAA//////////8="/>
              </a:ext>
            </a:extLst>
          </p:cNvSpPr>
          <p:nvPr/>
        </p:nvSpPr>
        <p:spPr>
          <a:xfrm>
            <a:off x="208280" y="811530"/>
            <a:ext cx="69056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What is the difference between -5ºC and 3 ºC ?</a:t>
            </a:r>
            <a:endParaRPr sz="2400" b="1"/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zMQAAoAAAAHY3AACnKQAAEAAAACYAAAAIAAAA//////////8="/>
              </a:ext>
            </a:extLst>
          </p:cNvSpPr>
          <p:nvPr/>
        </p:nvSpPr>
        <p:spPr>
          <a:xfrm>
            <a:off x="8079105" y="101600"/>
            <a:ext cx="936625" cy="666940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4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DgZQ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yMwAATQEAAPIzAAD/KAAAEAAAACYAAAAIAAAA//////////8="/>
              </a:ext>
            </a:extLst>
          </p:cNvSpPr>
          <p:nvPr/>
        </p:nvSpPr>
        <p:spPr>
          <a:xfrm>
            <a:off x="8444230" y="211455"/>
            <a:ext cx="0" cy="645287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1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wH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VQ8AAGw0AABVDwAAEAAAACYAAAAIAAAA//////////8="/>
              </a:ext>
            </a:extLst>
          </p:cNvSpPr>
          <p:nvPr/>
        </p:nvSpPr>
        <p:spPr>
          <a:xfrm>
            <a:off x="8366125" y="249237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2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ARXA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1R4AAGw0AADVHgAAEAAAACYAAAAIAAAA//////////8="/>
              </a:ext>
            </a:extLst>
          </p:cNvSpPr>
          <p:nvPr/>
        </p:nvSpPr>
        <p:spPr>
          <a:xfrm>
            <a:off x="8366125" y="501205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xUAAGw0AAAnFQAAEAAAACYAAAAIAAAA//////////8="/>
              </a:ext>
            </a:extLst>
          </p:cNvSpPr>
          <p:nvPr/>
        </p:nvSpPr>
        <p:spPr>
          <a:xfrm>
            <a:off x="8366125" y="34385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xaQ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BRQAAHk2AABHFgAAECAAACYAAAAIAAAA//////////8="/>
              </a:ext>
            </a:extLst>
          </p:cNvSpPr>
          <p:nvPr/>
        </p:nvSpPr>
        <p:spPr>
          <a:xfrm>
            <a:off x="8543925" y="32543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Mw4AAHk2AAB1EAAAECAAACYAAAAIAAAA//////////8="/>
              </a:ext>
            </a:extLst>
          </p:cNvSpPr>
          <p:nvPr/>
        </p:nvSpPr>
        <p:spPr>
          <a:xfrm>
            <a:off x="8543925" y="230822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3</a:t>
            </a: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NNAAAsx0AAO82AAD0HwAAECAAACYAAAAIAAAA//////////8="/>
              </a:ext>
            </a:extLst>
          </p:cNvSpPr>
          <p:nvPr/>
        </p:nvSpPr>
        <p:spPr>
          <a:xfrm>
            <a:off x="8542655" y="4827905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-5</a:t>
            </a:r>
          </a:p>
        </p:txBody>
      </p:sp>
      <p:sp>
        <p:nvSpPr>
          <p:cNvPr id="13" name="Line5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FCMDk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1x4AAKIwAADXHgAAEAAAACYAAAAIAAAA//////////8="/>
              </a:ext>
            </a:extLst>
          </p:cNvSpPr>
          <p:nvPr/>
        </p:nvSpPr>
        <p:spPr>
          <a:xfrm>
            <a:off x="6609080" y="5013325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4" name="Line6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YK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GBUAAKIwAAAYFQAAEAAAACYAAAAIAAAA//////////8="/>
              </a:ext>
            </a:extLst>
          </p:cNvSpPr>
          <p:nvPr/>
        </p:nvSpPr>
        <p:spPr>
          <a:xfrm>
            <a:off x="6609080" y="3429000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5" name="Textbox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oAAAI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SCAAA4RIAANkVAACCHAAAECAAACYAAAAIAAAA//////////8="/>
              </a:ext>
            </a:extLst>
          </p:cNvSpPr>
          <p:nvPr/>
        </p:nvSpPr>
        <p:spPr>
          <a:xfrm>
            <a:off x="1352550" y="3068955"/>
            <a:ext cx="21990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8ºC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00016 -0.23075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-0.00000 L 0.00032 -0.13641" pathEditMode="relative" rAng="0" ptsTypes="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3" grpId="1" animBg="1" advAuto="0"/>
      <p:bldP spid="13" grpId="2" animBg="1" advAuto="0"/>
      <p:bldP spid="14" grpId="0" animBg="1" advAuto="0"/>
      <p:bldP spid="14" grpId="1" animBg="1" advAuto="0"/>
      <p:bldP spid="15" grpId="0" animBg="1" advAuto="0"/>
    </p:bldLst>
    <p:extLst>
      <p:ext uri="smNativeData">
        <pr:smNativeData xmlns:pr="smNativeData" val="9Y65XA4AAAAFAAAA/f///wEAAAAKAAAAAAAAAAAAAAAAAAAAAAAAAAgAAAD9////AQAAAAoAAAAAAAAAAAAAAAAAAAAAAAAACwAAAP3///8BAAAACgAAAAAAAAAAAAAAAAAAAAAAAAAOAAAA/f///wEAAAAKAAAAAAAAAAAAAAAAAAAAAAAAABEAAAD9////AQAAAAoAAAAAAAAAAAAAAAAAAAAAAAAAFAAAAP3///8BAAAACgAAAAAAAAAAAAAAAAAAAAAAAAAXAAAA/f///wEAAAAKAAAAAAAAAAAAAAAAAAAAAAAAABoAAAD9////AQAAAAoAAAAAAAAAAAAAAAAAAAAAAAAAHwAAAP3///8BAAAACgAAAAAAAAAAAAAAAAAAAAAAAAAkAAAA/f///wQAAABAAAAAAAAAAAADAAAAAAAAAAAAACcAAAD9////AQAAAAoAAAAAAAAAAAAAAAAAAAAAAAAAKwAAAP3///8CAAAACgAAAAAAAAAAAAAAAAAAAAAAAAAwAAAA/f///wQAAABAAAAAAAAAAAADAAAAAAAAAAAAADQAAAD9////AQAAAAoAAAAAAAAAAAAAAAAAAAAAAAAA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AwAAayYAAEQR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C1SQ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FAAAayYAAB4o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IAQAA/gQAAMMrAADOBwAAECAAACYAAAAIAAAA//////////8="/>
              </a:ext>
            </a:extLst>
          </p:cNvSpPr>
          <p:nvPr/>
        </p:nvSpPr>
        <p:spPr>
          <a:xfrm>
            <a:off x="208280" y="811530"/>
            <a:ext cx="69056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What is the difference between -8ºC and 7 ºC ?</a:t>
            </a:r>
            <a:endParaRPr sz="2400" b="1"/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zMQAAoAAAAHY3AACnKQAAEAAAACYAAAAIAAAA//////////8="/>
              </a:ext>
            </a:extLst>
          </p:cNvSpPr>
          <p:nvPr/>
        </p:nvSpPr>
        <p:spPr>
          <a:xfrm>
            <a:off x="8079105" y="101600"/>
            <a:ext cx="936625" cy="666940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4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iAIo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yMwAATQEAAPIzAAD/KAAAEAAAACYAAAAIAAAA//////////8="/>
              </a:ext>
            </a:extLst>
          </p:cNvSpPr>
          <p:nvPr/>
        </p:nvSpPr>
        <p:spPr>
          <a:xfrm>
            <a:off x="8444230" y="211455"/>
            <a:ext cx="0" cy="645287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1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HtATo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QQgAAGw0AABBCAAAEAAAACYAAAAIAAAA//////////8="/>
              </a:ext>
            </a:extLst>
          </p:cNvSpPr>
          <p:nvPr/>
        </p:nvSpPr>
        <p:spPr>
          <a:xfrm>
            <a:off x="8366125" y="134175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2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yQAAGw0AAAnJAAAEAAAACYAAAAIAAAA//////////8="/>
              </a:ext>
            </a:extLst>
          </p:cNvSpPr>
          <p:nvPr/>
        </p:nvSpPr>
        <p:spPr>
          <a:xfrm>
            <a:off x="8366125" y="58769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QC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xUAAGw0AAAnFQAAEAAAACYAAAAIAAAA//////////8="/>
              </a:ext>
            </a:extLst>
          </p:cNvSpPr>
          <p:nvPr/>
        </p:nvSpPr>
        <p:spPr>
          <a:xfrm>
            <a:off x="8366125" y="34385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D4Zw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BRQAAHk2AABHFgAAECAAACYAAAAIAAAA//////////8="/>
              </a:ext>
            </a:extLst>
          </p:cNvSpPr>
          <p:nvPr/>
        </p:nvSpPr>
        <p:spPr>
          <a:xfrm>
            <a:off x="8543925" y="32543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D7Zw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7QYAAHk2AAAuCQAAECAAACYAAAAIAAAA//////////8="/>
              </a:ext>
            </a:extLst>
          </p:cNvSpPr>
          <p:nvPr/>
        </p:nvSpPr>
        <p:spPr>
          <a:xfrm>
            <a:off x="8543925" y="1125855"/>
            <a:ext cx="3111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7</a:t>
            </a: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//wA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NNAAAySIAAO82AAALJQAAECAAACYAAAAIAAAA//////////8="/>
              </a:ext>
            </a:extLst>
          </p:cNvSpPr>
          <p:nvPr/>
        </p:nvSpPr>
        <p:spPr>
          <a:xfrm>
            <a:off x="8542655" y="5654675"/>
            <a:ext cx="387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-8</a:t>
            </a:r>
          </a:p>
        </p:txBody>
      </p:sp>
      <p:sp>
        <p:nvSpPr>
          <p:cNvPr id="13" name="Line5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OPHAE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JyQAAKIwAAAnJAAAEAAAACYAAAAIAAAA//////////8="/>
              </a:ext>
            </a:extLst>
          </p:cNvSpPr>
          <p:nvPr/>
        </p:nvSpPr>
        <p:spPr>
          <a:xfrm>
            <a:off x="6609080" y="5876925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4" name="Line6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GBUAAKIwAAAYFQAAEAAAACYAAAAIAAAA//////////8="/>
              </a:ext>
            </a:extLst>
          </p:cNvSpPr>
          <p:nvPr/>
        </p:nvSpPr>
        <p:spPr>
          <a:xfrm>
            <a:off x="6609080" y="3429000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5" name="Textbox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oACg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SCAAA4RIAAAQaAACCHAAAECAAACYAAAAIAAAA//////////8="/>
              </a:ext>
            </a:extLst>
          </p:cNvSpPr>
          <p:nvPr/>
        </p:nvSpPr>
        <p:spPr>
          <a:xfrm>
            <a:off x="1352550" y="3068955"/>
            <a:ext cx="287655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15ºC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00016 -0.35653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-0.00000 L 0.00016 -0.30404" pathEditMode="relative" rAng="0" ptsTypes="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3" grpId="1" animBg="1" advAuto="0"/>
      <p:bldP spid="13" grpId="2" animBg="1" advAuto="0"/>
      <p:bldP spid="14" grpId="0" animBg="1" advAuto="0"/>
      <p:bldP spid="14" grpId="1" animBg="1" advAuto="0"/>
      <p:bldP spid="15" grpId="0" animBg="1" advAuto="0"/>
    </p:bldLst>
    <p:extLst>
      <p:ext uri="smNativeData">
        <pr:smNativeData xmlns:pr="smNativeData" val="9Y65XA4AAAAFAAAA/f///wEAAAAKAAAAAAAAAAAAAAAAAAAAAAAAAAgAAAD9////AQAAAAoAAAAAAAAAAAAAAAAAAAAAAAAACwAAAP3///8BAAAACgAAAAAAAAAAAAAAAAAAAAAAAAAOAAAA/f///wEAAAAKAAAAAAAAAAAAAAAAAAAAAAAAABEAAAD9////AQAAAAoAAAAAAAAAAAAAAAAAAAAAAAAAFAAAAP3///8BAAAACgAAAAAAAAAAAAAAAAAAAAAAAAAXAAAA/f///wEAAAAKAAAAAAAAAAAAAAAAAAAAAAAAABoAAAD9////AQAAAAoAAAAAAAAAAAAAAAAAAAAAAAAAHwAAAP3///8BAAAACgAAAAAAAAAAAAAAAAAAAAAAAAAkAAAA/f///wQAAABAAAAAAAAAAAADAAAAAAAAAAAAACcAAAD9////AQAAAAoAAAAAAAAAAAAAAAAAAAAAAAAAKwAAAP3///8CAAAACgAAAAAAAAAAAAAAAAAAAAAAAAAwAAAA/f///wQAAABAAAAAAAAAAAADAAAAAAAAAAAAADQAAAD9////AQAAAAoAAAAAAAAAAAAAAAAAAAAAAAAA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AwAAayYAAEQR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FAAAayYAAB4o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IAQAA/gQAAGMsAADOBwAAECAAACYAAAAIAAAA//////////8="/>
              </a:ext>
            </a:extLst>
          </p:cNvSpPr>
          <p:nvPr/>
        </p:nvSpPr>
        <p:spPr>
          <a:xfrm>
            <a:off x="208280" y="811530"/>
            <a:ext cx="70072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What is the difference between -9ºC and -3 ºC ?</a:t>
            </a:r>
            <a:endParaRPr sz="2400" b="1"/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zMQAAoAAAAHY3AACnKQAAEAAAACYAAAAIAAAA//////////8="/>
              </a:ext>
            </a:extLst>
          </p:cNvSpPr>
          <p:nvPr/>
        </p:nvSpPr>
        <p:spPr>
          <a:xfrm>
            <a:off x="8079105" y="101600"/>
            <a:ext cx="936625" cy="666940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4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hY0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yMwAATQEAAPIzAAD/KAAAEAAAACYAAAAIAAAA//////////8="/>
              </a:ext>
            </a:extLst>
          </p:cNvSpPr>
          <p:nvPr/>
        </p:nvSpPr>
        <p:spPr>
          <a:xfrm>
            <a:off x="8444230" y="211455"/>
            <a:ext cx="0" cy="645287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1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aBoAAGw0AABoGgAAEAAAACYAAAAIAAAA//////////8="/>
              </a:ext>
            </a:extLst>
          </p:cNvSpPr>
          <p:nvPr/>
        </p:nvSpPr>
        <p:spPr>
          <a:xfrm>
            <a:off x="8366125" y="4292600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2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7iUAAGw0AADuJQAAEAAAACYAAAAIAAAA//////////8="/>
              </a:ext>
            </a:extLst>
          </p:cNvSpPr>
          <p:nvPr/>
        </p:nvSpPr>
        <p:spPr>
          <a:xfrm>
            <a:off x="8366125" y="6165850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xUAAGw0AAAnFQAAEAAAACYAAAAIAAAA//////////8="/>
              </a:ext>
            </a:extLst>
          </p:cNvSpPr>
          <p:nvPr/>
        </p:nvSpPr>
        <p:spPr>
          <a:xfrm>
            <a:off x="8366125" y="34385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BRQAAHk2AABHFgAAECAAACYAAAAIAAAA//////////8="/>
              </a:ext>
            </a:extLst>
          </p:cNvSpPr>
          <p:nvPr/>
        </p:nvSpPr>
        <p:spPr>
          <a:xfrm>
            <a:off x="8543925" y="32543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FBkAAPE2AABWGwAAECAAACYAAAAIAAAA//////////8="/>
              </a:ext>
            </a:extLst>
          </p:cNvSpPr>
          <p:nvPr/>
        </p:nvSpPr>
        <p:spPr>
          <a:xfrm>
            <a:off x="8543925" y="4076700"/>
            <a:ext cx="387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-3</a:t>
            </a: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NNAAAjiQAAO82AADPJgAAECAAACYAAAAIAAAA//////////8="/>
              </a:ext>
            </a:extLst>
          </p:cNvSpPr>
          <p:nvPr/>
        </p:nvSpPr>
        <p:spPr>
          <a:xfrm>
            <a:off x="8542655" y="594233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-9</a:t>
            </a:r>
          </a:p>
        </p:txBody>
      </p:sp>
      <p:sp>
        <p:nvSpPr>
          <p:cNvPr id="13" name="Line5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7iUAAKIwAADuJQAAEAAAACYAAAAIAAAA//////////8="/>
              </a:ext>
            </a:extLst>
          </p:cNvSpPr>
          <p:nvPr/>
        </p:nvSpPr>
        <p:spPr>
          <a:xfrm>
            <a:off x="6609080" y="6165850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4" name="Line6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GBUAAKIwAAAYFQAAEAAAACYAAAAIAAAA//////////8="/>
              </a:ext>
            </a:extLst>
          </p:cNvSpPr>
          <p:nvPr/>
        </p:nvSpPr>
        <p:spPr>
          <a:xfrm>
            <a:off x="6609080" y="3429000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5" name="Textbox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SCAAA4RIAANkVAACCHAAAECAAACYAAAAIAAAA//////////8="/>
              </a:ext>
            </a:extLst>
          </p:cNvSpPr>
          <p:nvPr/>
        </p:nvSpPr>
        <p:spPr>
          <a:xfrm>
            <a:off x="1352550" y="3068955"/>
            <a:ext cx="21990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6ºC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00016 -0.39861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-0.00000 L 0.00016 0.12578" pathEditMode="relative" rAng="0" ptsTypes="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3" grpId="1" animBg="1" advAuto="0"/>
      <p:bldP spid="13" grpId="2" animBg="1" advAuto="0"/>
      <p:bldP spid="14" grpId="0" animBg="1" advAuto="0"/>
      <p:bldP spid="14" grpId="1" animBg="1" advAuto="0"/>
      <p:bldP spid="15" grpId="0" animBg="1" advAuto="0"/>
    </p:bldLst>
    <p:extLst>
      <p:ext uri="smNativeData">
        <pr:smNativeData xmlns:pr="smNativeData" val="9Y65XA4AAAAFAAAA/f///wEAAAAKAAAAAAAAAAAAAAAAAAAAAAAAAAgAAAD9////AQAAAAoAAAAAAAAAAAAAAAAAAAAAAAAACwAAAP3///8BAAAACgAAAAAAAAAAAAAAAAAAAAAAAAAOAAAA/f///wEAAAAKAAAAAAAAAAAAAAAAAAAAAAAAABEAAAD9////AQAAAAoAAAAAAAAAAAAAAAAAAAAAAAAAFAAAAP3///8BAAAACgAAAAAAAAAAAAAAAAAAAAAAAAAXAAAA/f///wEAAAAKAAAAAAAAAAAAAAAAAAAAAAAAABoAAAD9////AQAAAAoAAAAAAAAAAAAAAAAAAAAAAAAAHwAAAP3///8BAAAACgAAAAAAAAAAAAAAAAAAAAAAAAAkAAAA/f///wQAAABAAAAAAAAAAAADAAAAAAAAAAAAACcAAAD9////AQAAAAoAAAAAAAAAAAAAAAAAAAAAAAAAKwAAAP3///8CAAAACgAAAAAAAAAAAAAAAAAAAAAAAAAwAAAA/f///wQAAABAAAAAAAAAAAADAAAAAAAAAAAAADQAAAD9////AQAAAAoAAAAAAAAAAAAAAAAAAAAAAAAA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AwAAayYAAEQR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FAAAayYAAB4o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IAQAA/gQAADwoAADOBwAAECAAACYAAAAIAAAA//////////8="/>
              </a:ext>
            </a:extLst>
          </p:cNvSpPr>
          <p:nvPr/>
        </p:nvSpPr>
        <p:spPr>
          <a:xfrm>
            <a:off x="208280" y="811530"/>
            <a:ext cx="633222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What temperature is 12ºC lower than 4ºC ?</a:t>
            </a:r>
            <a:endParaRPr sz="2400" b="1"/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zMQAAoAAAAHY3AACnKQAAEAAAACYAAAAIAAAA//////////8="/>
              </a:ext>
            </a:extLst>
          </p:cNvSpPr>
          <p:nvPr/>
        </p:nvSpPr>
        <p:spPr>
          <a:xfrm>
            <a:off x="8079105" y="101600"/>
            <a:ext cx="936625" cy="666940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4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Q8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yMwAATQEAAPIzAAD/KAAAEAAAACYAAAAIAAAA//////////8="/>
              </a:ext>
            </a:extLst>
          </p:cNvSpPr>
          <p:nvPr/>
        </p:nvSpPr>
        <p:spPr>
          <a:xfrm>
            <a:off x="8444230" y="211455"/>
            <a:ext cx="0" cy="645287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1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yA8AAGw0AADIDwAAEAAAACYAAAAIAAAA//////////8="/>
              </a:ext>
            </a:extLst>
          </p:cNvSpPr>
          <p:nvPr/>
        </p:nvSpPr>
        <p:spPr>
          <a:xfrm>
            <a:off x="8366125" y="2565400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2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yQAAGw0AAAnJAAAEAAAACYAAAAIAAAA//////////8="/>
              </a:ext>
            </a:extLst>
          </p:cNvSpPr>
          <p:nvPr/>
        </p:nvSpPr>
        <p:spPr>
          <a:xfrm>
            <a:off x="8366125" y="58769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xUAAGw0AAAnFQAAEAAAACYAAAAIAAAA//////////8="/>
              </a:ext>
            </a:extLst>
          </p:cNvSpPr>
          <p:nvPr/>
        </p:nvSpPr>
        <p:spPr>
          <a:xfrm>
            <a:off x="8366125" y="34385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BRQAAHk2AABHFgAAECAAACYAAAAIAAAA//////////8="/>
              </a:ext>
            </a:extLst>
          </p:cNvSpPr>
          <p:nvPr/>
        </p:nvSpPr>
        <p:spPr>
          <a:xfrm>
            <a:off x="8543925" y="32543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dA4AAHk2AAC2EAAAECAAACYAAAAIAAAA//////////8="/>
              </a:ext>
            </a:extLst>
          </p:cNvSpPr>
          <p:nvPr/>
        </p:nvSpPr>
        <p:spPr>
          <a:xfrm>
            <a:off x="8543925" y="2349500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4</a:t>
            </a: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NNAAAySIAAO82AAALJQAAECAAACYAAAAIAAAA//////////8="/>
              </a:ext>
            </a:extLst>
          </p:cNvSpPr>
          <p:nvPr/>
        </p:nvSpPr>
        <p:spPr>
          <a:xfrm>
            <a:off x="8542655" y="5654675"/>
            <a:ext cx="387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-8</a:t>
            </a:r>
          </a:p>
        </p:txBody>
      </p:sp>
      <p:sp>
        <p:nvSpPr>
          <p:cNvPr id="13" name="Line5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yA8AAKIwAADIDwAAEAAAACYAAAAIAAAA//////////8="/>
              </a:ext>
            </a:extLst>
          </p:cNvSpPr>
          <p:nvPr/>
        </p:nvSpPr>
        <p:spPr>
          <a:xfrm>
            <a:off x="6609080" y="2565400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4" name="Line6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GBUAAKIwAAAYFQAAEAAAACYAAAAIAAAA//////////8="/>
              </a:ext>
            </a:extLst>
          </p:cNvSpPr>
          <p:nvPr/>
        </p:nvSpPr>
        <p:spPr>
          <a:xfrm>
            <a:off x="6609080" y="3429000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5" name="Textbox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SCAAA4RIAAFkYAACCHAAAECAAACYAAAAIAAAA//////////8="/>
              </a:ext>
            </a:extLst>
          </p:cNvSpPr>
          <p:nvPr/>
        </p:nvSpPr>
        <p:spPr>
          <a:xfrm>
            <a:off x="1352550" y="3068955"/>
            <a:ext cx="26054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-8ºC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00000 0.12578" pathEditMode="relative" rAng="0" ptsTypes="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-0.00000 L 0.00016 0.36717" pathEditMode="relative" rAng="0" ptsTypes="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3" grpId="1" animBg="1" advAuto="0"/>
      <p:bldP spid="13" grpId="2" animBg="1" advAuto="0"/>
      <p:bldP spid="14" grpId="0" animBg="1" advAuto="0"/>
      <p:bldP spid="14" grpId="1" animBg="1" advAuto="0"/>
      <p:bldP spid="15" grpId="0" animBg="1" advAuto="0"/>
    </p:bldLst>
    <p:extLst>
      <p:ext uri="smNativeData">
        <pr:smNativeData xmlns:pr="smNativeData" val="9Y65XA4AAAAFAAAA/f///wEAAAAKAAAAAAAAAAAAAAAAAAAAAAAAAAgAAAD9////AQAAAAoAAAAAAAAAAAAAAAAAAAAAAAAACwAAAP3///8BAAAACgAAAAAAAAAAAAAAAAAAAAAAAAAOAAAA/f///wEAAAAKAAAAAAAAAAAAAAAAAAAAAAAAABEAAAD9////AQAAAAoAAAAAAAAAAAAAAAAAAAAAAAAAFAAAAP3///8BAAAACgAAAAAAAAAAAAAAAAAAAAAAAAAZAAAA/f///wEAAAAKAAAAAAAAAAAAAAAAAAAAAAAAAB4AAAD9////BAAAAEAAAAAAAAAAAAMAAAAAAAAAAAAAIQAAAP3///8BAAAACgAAAAAAAAAAAAAAAAAAAAAAAAAlAAAA/f///wIAAAAKAAAAAAAAAAAAAAAAAAAAAAAAACoAAAD9////BAAAAEAAAAAAAAAAAAMAAAAAAAAAAAAALgAAAP3///8BAAAACgAAAAAAAAAAAAAAAAAAAAAAAAAxAAAA/f///wEAAAAKAAAAAAAAAAAAAAAAAAAAAAAAADYAAAD9////AQAAAAoAAAAAAAAAAAAAAAAAAAAAAAAA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AwAAayYAAEQR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FAAAayYAAB4o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CsaA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IAQAA/gQAAKUoAADOBwAAECAAACYAAAAIAAAA//////////8="/>
              </a:ext>
            </a:extLst>
          </p:cNvSpPr>
          <p:nvPr/>
        </p:nvSpPr>
        <p:spPr>
          <a:xfrm>
            <a:off x="208280" y="811530"/>
            <a:ext cx="639889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What temperature is 7ºC higher than -8ºC ?</a:t>
            </a:r>
            <a:endParaRPr sz="2400" b="1"/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9Y65XBMAAAAlAAAAZAAAAA0AAAAAkAAAAEgAAACQAAAASAAAAAAAAAABAAAAAAAAAAEAAABQAAAAAAAAAAAA4D8AAAAAAADgPwAAAAAAAOA/AAAAAAAA4D8AAAAAAADgPwAAAAAAAOA/AAAAAAAA4D8AAAAAAADgPwAAAAAAAOA/AAAAAAAA4D8CAAAAjAAAAAEAAAAAAAAA///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8wA////AQAAAAAAAAAAAAAAAAAAAAAAAAAAAAAAAAAAAAAAAAAAAAAAAn9/fwCAgIADzMzMAMDA/wB/f38AAAAAAAAAAAAAAAAAAAAAAAAAAAAhAAAAGAAAABQAAACzMQAAoAAAAHY3AACnKQAAEAAAACYAAAAIAAAA//////////8="/>
              </a:ext>
            </a:extLst>
          </p:cNvSpPr>
          <p:nvPr/>
        </p:nvSpPr>
        <p:spPr>
          <a:xfrm>
            <a:off x="8079105" y="101600"/>
            <a:ext cx="936625" cy="666940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4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yMwAATQEAAPIzAAD/KAAAEAAAACYAAAAIAAAA//////////8="/>
              </a:ext>
            </a:extLst>
          </p:cNvSpPr>
          <p:nvPr/>
        </p:nvSpPr>
        <p:spPr>
          <a:xfrm>
            <a:off x="8444230" y="211455"/>
            <a:ext cx="0" cy="645287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1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UBcAAGw0AABQFwAAEAAAACYAAAAIAAAA//////////8="/>
              </a:ext>
            </a:extLst>
          </p:cNvSpPr>
          <p:nvPr/>
        </p:nvSpPr>
        <p:spPr>
          <a:xfrm>
            <a:off x="8366125" y="3789680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2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yQAAGw0AAAnJAAAEAAAACYAAAAIAAAA//////////8="/>
              </a:ext>
            </a:extLst>
          </p:cNvSpPr>
          <p:nvPr/>
        </p:nvSpPr>
        <p:spPr>
          <a:xfrm>
            <a:off x="8366125" y="58769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DIgA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3MwAAJxUAAGw0AAAnFQAAEAAAACYAAAAIAAAA//////////8="/>
              </a:ext>
            </a:extLst>
          </p:cNvSpPr>
          <p:nvPr/>
        </p:nvSpPr>
        <p:spPr>
          <a:xfrm>
            <a:off x="8366125" y="3438525"/>
            <a:ext cx="15557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BRQAAHk2AABHFgAAECAAACYAAAAIAAAA//////////8="/>
              </a:ext>
            </a:extLst>
          </p:cNvSpPr>
          <p:nvPr/>
        </p:nvSpPr>
        <p:spPr>
          <a:xfrm>
            <a:off x="8543925" y="3254375"/>
            <a:ext cx="3111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b="1"/>
              <a:t>0</a:t>
            </a:r>
            <a:endParaRPr b="1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NAAA/BUAAPE2AAA9GAAAECAAACYAAAAIAAAA//////////8="/>
              </a:ext>
            </a:extLst>
          </p:cNvSpPr>
          <p:nvPr/>
        </p:nvSpPr>
        <p:spPr>
          <a:xfrm>
            <a:off x="8543925" y="3573780"/>
            <a:ext cx="3873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-1</a:t>
            </a: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NNAAAySIAAO82AAALJQAAECAAACYAAAAIAAAA//////////8="/>
              </a:ext>
            </a:extLst>
          </p:cNvSpPr>
          <p:nvPr/>
        </p:nvSpPr>
        <p:spPr>
          <a:xfrm>
            <a:off x="8542655" y="5654675"/>
            <a:ext cx="3873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t>-8</a:t>
            </a:r>
          </a:p>
        </p:txBody>
      </p:sp>
      <p:sp>
        <p:nvSpPr>
          <p:cNvPr id="13" name="Line5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CoKAAAJyQAAKIwAAAnJAAAEAAAACYAAAAIAAAA//////////8="/>
              </a:ext>
            </a:extLst>
          </p:cNvSpPr>
          <p:nvPr/>
        </p:nvSpPr>
        <p:spPr>
          <a:xfrm>
            <a:off x="6609080" y="5876925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4" name="Line6"/>
          <p:cNvSpPr>
            <a:extLst>
              <a:ext uri="smNativeData">
                <pr:smNativeData xmlns:pr="smNativeData" val="SMDATA_13_9Y65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A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C74OMF////AQAAAAAAAAAAAAAAAAAAAAAAAAAAAAAAAAAAAAAAAAAA/wAAAH9/fwCAgIADzMzMAMDA/wB/f38AAAAAAAAAAAAAAAAAAAAAAAAAAAAhAAAAGAAAABQAAAAbKQAAGBUAABUxAAAYFQAAEAAAACYAAAAIAAAA//////////8="/>
              </a:ext>
            </a:extLst>
          </p:cNvSpPr>
          <p:nvPr/>
        </p:nvSpPr>
        <p:spPr>
          <a:xfrm>
            <a:off x="6682105" y="3429000"/>
            <a:ext cx="129667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5" name="Textbox2"/>
          <p:cNvSpPr txBox="1">
            <a:extLst>
              <a:ext uri="smNativeData">
                <pr:smNativeData xmlns:pr="smNativeData" val="SMDATA_13_9Y65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SCAAA4RIAAFkYAACCHAAAECAAACYAAAAIAAAA//////////8="/>
              </a:ext>
            </a:extLst>
          </p:cNvSpPr>
          <p:nvPr/>
        </p:nvSpPr>
        <p:spPr>
          <a:xfrm>
            <a:off x="1352550" y="3068955"/>
            <a:ext cx="26054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-1ºC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2 -0.00000 L 0.00738 -0.35653" pathEditMode="relative" rAng="0" ptsTypes="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-0.00000 0.05249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9" grpId="0" animBg="1" advAuto="0"/>
      <p:bldP spid="10" grpId="0" animBg="1" advAuto="0"/>
      <p:bldP spid="11" grpId="0" animBg="1" advAuto="0"/>
      <p:bldP spid="13" grpId="0" animBg="1" advAuto="0"/>
      <p:bldP spid="13" grpId="1" animBg="1" advAuto="0"/>
      <p:bldP spid="13" grpId="2" animBg="1" advAuto="0"/>
      <p:bldP spid="14" grpId="0" animBg="1" advAuto="0"/>
      <p:bldP spid="14" grpId="1" animBg="1" advAuto="0"/>
      <p:bldP spid="15" grpId="0" animBg="1" advAuto="0"/>
    </p:bldLst>
    <p:extLst>
      <p:ext uri="smNativeData">
        <pr:smNativeData xmlns:pr="smNativeData" val="9Y65XAwAAAAFAAAA/f///wEAAAAKAAAAAAAAAAAAAAAAAAAAAAAAAAgAAAD9////AQAAAAoAAAAAAAAAAAAAAAAAAAAAAAAACwAAAP3///8BAAAACgAAAAAAAAAAAAAAAAAAAAAAAAAOAAAA/f///wEAAAAKAAAAAAAAAAAAAAAAAAAAAAAAABMAAAD9////AQAAAAoAAAAAAAAAAAAAAAAAAAAAAAAAGAAAAP3///8EAAAAQAAAAAAAAAAAAwAAAAAAAAAAAAAbAAAA/f///wEAAAAKAAAAAAAAAAAAAAAAAAAAAAAAAB8AAAD9////AgAAAAoAAAAAAAAAAAAAAAAAAAAAAAAAJAAAAP3///8EAAAAQAAAAAAAAAAAAwAAAAAAAAAAAAAoAAAA/f///wEAAAAKAAAAAAAAAAAAAAAAAAAAAAAAACsAAAD9////AQAAAAoAAAAAAAAAAAAAAAAAAAAAAAAAMAAAAP3///8BAAAACgAAAAAAAAAAAAAAAAAAAAAAAAA=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CyzpU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AwAAayYAAEQR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95300" y="6245225"/>
            <a:ext cx="23114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9Y6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SFAAAayYAAB4o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/>
          <a:p>
            <a:pPr/>
            <a:r>
              <a:t/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SEC</dc:creator>
  <cp:keywords/>
  <dc:description/>
  <cp:lastModifiedBy>apc</cp:lastModifiedBy>
  <cp:revision>0</cp:revision>
  <dcterms:created xsi:type="dcterms:W3CDTF">2019-04-19T08:03:26Z</dcterms:created>
  <dcterms:modified xsi:type="dcterms:W3CDTF">2019-04-19T08:03:49Z</dcterms:modified>
</cp:coreProperties>
</file>