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sldIdLst>
    <p:sldId id="256" r:id="rId6"/>
    <p:sldId id="258" r:id="rId7"/>
    <p:sldId id="259" r:id="rId8"/>
    <p:sldId id="260" r:id="rId9"/>
    <p:sldId id="261" r:id="rId10"/>
    <p:sldId id="262" r:id="rId11"/>
    <p:sldId id="263" r:id="rId12"/>
  </p:sldIdLst>
  <p:sldSz cx="9906000" cy="6858000"/>
  <p:notesSz cx="6669405" cy="9928225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txBgFill val="auto"/>
        <a:latin typeface="Arial" pitchFamily="1" charset="0"/>
        <a:ea typeface="Arial" pitchFamily="1" charset="0"/>
        <a:cs typeface="Arial" pitchFamily="1" charset="0"/>
      </a:defRPr>
    </a:lvl5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55664629" val="960" rev64="64" revOS="3"/>
      <pr:smFileRevision xmlns:pr="smNativeData" dt="1555664629" val="0"/>
      <pr:guideOptions xmlns:pr="smNativeData" dt="1555664629" snapToGrid="1" snapToBorder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>
      <p:cViewPr varScale="1">
        <p:scale>
          <a:sx n="60" d="100"/>
          <a:sy n="60" d="100"/>
        </p:scale>
        <p:origin x="1135" y="209"/>
      </p:cViewPr>
      <p:guideLst x="0" y="0"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6" d="100"/>
        <a:sy n="16" d="100"/>
      </p:scale>
      <p:origin x="0" y="0"/>
    </p:cViewPr>
  </p:sorterViewPr>
  <p:notesViewPr>
    <p:cSldViewPr>
      <p:cViewPr>
        <p:scale>
          <a:sx n="60" d="100"/>
          <a:sy n="60" d="100"/>
        </p:scale>
        <p:origin x="1135" y="209"/>
      </p:cViewPr>
    </p:cSldViewPr>
  </p:notesViewPr>
  <p:gridSpacing cx="1407614660" cy="1407614025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9Y65XBMAAAAlAAAAZAAAAA8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BAAAGg0AAF44AAAmFgAAAAAAACYAAAAIAAAAAQAAAAAAAAA="/>
              </a:ext>
            </a:extLst>
          </p:cNvSpPr>
          <p:nvPr>
            <p:ph type="ctrTitle"/>
          </p:nvPr>
        </p:nvSpPr>
        <p:spPr>
          <a:xfrm>
            <a:off x="742950" y="2129790"/>
            <a:ext cx="8420100" cy="1470660"/>
          </a:xfrm>
        </p:spPr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Subtitle1"/>
          <p:cNvSpPr>
            <a:spLocks noGrp="1" noChangeArrowheads="1"/>
            <a:extLst>
              <a:ext uri="smNativeData">
                <pr:smNativeData xmlns:pr="smNativeData" val="SMDATA_13_9Y6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kCQAA6BcAAMwzAACwIgAAAAAAACYAAAAIAAAAAQAAAAAAAAA="/>
              </a:ext>
            </a:extLst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/>
          <a:p>
            <a:pPr/>
            <a:r>
              <a:t>Click to edit Master subtitle style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ayYAAEQR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ayYAAB4o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ayYAAOQ5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7B91C1B9-F796-C437-D829-01628F672E54}" type="slidenum">
              <a:t/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9Y6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sQEAAOQ5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2AkAAOQ5AACwJQAAEAAAACYAAAAIAAAAAgAAAAAAAAA="/>
              </a:ext>
            </a:extLst>
          </p:cNvSpPr>
          <p:nvPr>
            <p:ph idx="1"/>
          </p:nvPr>
        </p:nvSpPr>
        <p:spPr/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ayYAAEQR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ayYAAB4o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ayYAAOQ5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F86BA34-7AE2-D34C-AC3E-8C19F4705AD9}" type="slidenum">
              <a:t/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9Y65XBMAAAAlAAAAZAAAAA0AAAAAkAAAAEgAAACQAAAASAAAAAAAAAAC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uLAAAsAEAAOQ5AACwJQAAEAAAACYAAAAIAAAAgwAAAAAAAAA="/>
              </a:ext>
            </a:extLst>
          </p:cNvSpPr>
          <p:nvPr>
            <p:ph type="title"/>
          </p:nvPr>
        </p:nvSpPr>
        <p:spPr>
          <a:xfrm>
            <a:off x="7181850" y="274320"/>
            <a:ext cx="2228850" cy="5852160"/>
          </a:xfrm>
        </p:spPr>
        <p:txBody>
          <a:bodyPr vert="vert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Q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sAEAACkrAACwJQAAEAAAACYAAAAIAAAAAwAAAAAAAAA="/>
              </a:ext>
            </a:extLst>
          </p:cNvSpPr>
          <p:nvPr>
            <p:ph idx="1"/>
          </p:nvPr>
        </p:nvSpPr>
        <p:spPr>
          <a:xfrm>
            <a:off x="495300" y="274320"/>
            <a:ext cx="6520815" cy="5852160"/>
          </a:xfrm>
        </p:spPr>
        <p:txBody>
          <a:bodyPr vert="vert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ayYAAEQR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ayYAAB4o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ayYAAOQ5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F4B5024-6A82-1EA6-CCF3-9CF31EBD3AC9}" type="slidenum">
              <a:t/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9Y6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sQEAAOQ5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p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2AkAAOQ5AACwJQAAEAAAACYAAAAIAAAAAAAAAAAAAAA="/>
              </a:ext>
            </a:extLst>
          </p:cNvSpPr>
          <p:nvPr>
            <p:ph idx="1"/>
          </p:nvPr>
        </p:nvSpPr>
        <p:spPr/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N4ZBF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ayYAAEQR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IVq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ayYAAB4o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JT8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ayYAAOQ5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781C9A9-E7FA-D43F-B439-116A87774244}" type="slidenum">
              <a:t/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BAAAHBsAAJw4AAB9IwAAEAAAACYAAAAIAAAAgQAAAAAAAAA="/>
              </a:ext>
            </a:extLst>
          </p:cNvSpPr>
          <p:nvPr>
            <p:ph type="title"/>
          </p:nvPr>
        </p:nvSpPr>
        <p:spPr>
          <a:xfrm>
            <a:off x="782320" y="4406900"/>
            <a:ext cx="8420100" cy="1362075"/>
          </a:xfrm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9Y65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QBAAA4REAAJw4AAAcGwAAEAAAACYAAAAIAAAAgQAAAAAAAAA="/>
              </a:ext>
            </a:extLst>
          </p:cNvSpPr>
          <p:nvPr>
            <p:ph idx="1"/>
          </p:nvPr>
        </p:nvSpPr>
        <p:spPr>
          <a:xfrm>
            <a:off x="782320" y="2906395"/>
            <a:ext cx="8420100" cy="1500505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Rk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ayYAAEQR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Cn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ayYAAB4o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1EI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ayYAAOQ5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508774DF-91BD-D282-F33F-67D73A710532}" type="slidenum">
              <a:t/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ColTx">
  <p:cSld name="Title and 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9Y6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sQEAAOQ5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2AkAAPcdAACwJQAAEAAAACYAAAAIAAAAAQAAAAAAAAA="/>
              </a:ext>
            </a:extLst>
          </p:cNvSpPr>
          <p:nvPr>
            <p:ph sz="half" idx="1"/>
          </p:nvPr>
        </p:nvSpPr>
        <p:spPr>
          <a:xfrm>
            <a:off x="495300" y="1600200"/>
            <a:ext cx="4375785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9Y6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MAtkc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5HgAA2AkAAOQ5AACwJQAAAAAAACYAAAAIAAAAAQAAAAAAAAA="/>
              </a:ext>
            </a:extLst>
          </p:cNvSpPr>
          <p:nvPr>
            <p:ph sz="half" idx="2"/>
          </p:nvPr>
        </p:nvSpPr>
        <p:spPr>
          <a:xfrm>
            <a:off x="5034915" y="1600200"/>
            <a:ext cx="4375785" cy="452628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cP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ayYAAEQR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IyB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ayYAAB4o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4Gg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ayYAAOQ5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4688250A-44AB-DDD3-E530-B2866B7E13E7}" type="slidenum">
              <a:t/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9Y6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sQEAAOQ5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3"/>
          <p:cNvSpPr>
            <a:spLocks noGrp="1" noChangeArrowheads="1"/>
            <a:extLst>
              <a:ext uri="smNativeData">
                <pr:smNativeData xmlns:pr="smNativeData" val="SMDATA_13_9Y65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cQkAAPgdAABhDQAAEAAAACYAAAAIAAAAgQAAAAAAAAA="/>
              </a:ext>
            </a:extLst>
          </p:cNvSpPr>
          <p:nvPr>
            <p:ph idx="1"/>
          </p:nvPr>
        </p:nvSpPr>
        <p:spPr>
          <a:xfrm>
            <a:off x="495300" y="1534795"/>
            <a:ext cx="437642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9Y6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Bm4Wo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YQ0AAPgdAACwJQAAAAAAACYAAAAIAAAAAQAAAAAAAAA="/>
              </a:ext>
            </a:extLst>
          </p:cNvSpPr>
          <p:nvPr>
            <p:ph sz="half" idx="2"/>
          </p:nvPr>
        </p:nvSpPr>
        <p:spPr>
          <a:xfrm>
            <a:off x="495300" y="2174875"/>
            <a:ext cx="437642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SlideText2"/>
          <p:cNvSpPr>
            <a:spLocks noGrp="1" noChangeArrowheads="1"/>
            <a:extLst>
              <a:ext uri="smNativeData">
                <pr:smNativeData xmlns:pr="smNativeData" val="SMDATA_13_9Y65XBMAAAAlAAAAZAAAAA8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fWY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HgAAcQkAAOQ5AABhDQAAAAAAACYAAAAIAAAAgQAAAAAAAAA="/>
              </a:ext>
            </a:extLst>
          </p:cNvSpPr>
          <p:nvPr>
            <p:ph idx="3"/>
          </p:nvPr>
        </p:nvSpPr>
        <p:spPr>
          <a:xfrm>
            <a:off x="5034280" y="1534795"/>
            <a:ext cx="4376420" cy="64008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</p:txBody>
      </p:sp>
      <p:sp>
        <p:nvSpPr>
          <p:cNvPr id="6" name="SlideText4"/>
          <p:cNvSpPr>
            <a:spLocks noGrp="1" noChangeArrowheads="1"/>
            <a:extLst>
              <a:ext uri="smNativeData">
                <pr:smNativeData xmlns:pr="smNativeData" val="SMDATA_13_9Y6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AE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4HgAAYQ0AAOQ5AACwJQAAAAAAACYAAAAIAAAAAQAAAAAAAAA="/>
              </a:ext>
            </a:extLst>
          </p:cNvSpPr>
          <p:nvPr>
            <p:ph sz="half" idx="4"/>
          </p:nvPr>
        </p:nvSpPr>
        <p:spPr>
          <a:xfrm>
            <a:off x="5034280" y="2174875"/>
            <a:ext cx="4376420" cy="3951605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Time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jUU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ayYAAEQR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8" name="Foot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QA8Ew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ayYAAB4o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9" name="SlideNumb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MpDAw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ayYAAOQ5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6570A9F9-B788-255F-C6C8-410AE7863014}" type="slidenum">
              <a:t/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9Y6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sQEAAOQ5AAC5CAAAEAAAACYAAAAIAAAAAAAAAAAAAAA="/>
              </a:ext>
            </a:extLst>
          </p:cNvSpPr>
          <p:nvPr>
            <p:ph type="title"/>
          </p:nvPr>
        </p:nvSpPr>
        <p:spPr/>
        <p:txBody>
          <a:bodyPr/>
          <a:lstStyle/>
          <a:p>
            <a:pPr/>
            <a:r>
              <a:t>Click to edit Master title style</a:t>
            </a:r>
          </a:p>
        </p:txBody>
      </p:sp>
      <p:sp>
        <p:nvSpPr>
          <p:cNvPr id="3" name="DateTime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ayYAAEQR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Foot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ayYAAB4o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5" name="SlideNumb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ayYAAOQ5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9C11208-46E4-94E4-AA79-B0B15C375CE5}" type="slidenum">
              <a:t/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ayYAAEQR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ayYAAB4o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4" name="SlideNumb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ayYAAOQ5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045F539B-D5E9-0AA5-A7E7-23F01DA95176}" type="slidenum">
              <a:t/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9Y65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EyVT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rgEAABgXAADUCAAAEAAAACYAAAAIAAAAgQAAAAAAAAA="/>
              </a:ext>
            </a:extLst>
          </p:cNvSpPr>
          <p:nvPr>
            <p:ph type="title"/>
          </p:nvPr>
        </p:nvSpPr>
        <p:spPr>
          <a:xfrm>
            <a:off x="495300" y="273050"/>
            <a:ext cx="3258820" cy="116205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UFwAArgEAAOQ5AACwJQAAEAAAACYAAAAIAAAAAQAAAAAAAAA="/>
              </a:ext>
            </a:extLst>
          </p:cNvSpPr>
          <p:nvPr>
            <p:ph idx="1"/>
          </p:nvPr>
        </p:nvSpPr>
        <p:spPr>
          <a:xfrm>
            <a:off x="3873500" y="273050"/>
            <a:ext cx="5537200" cy="5853430"/>
          </a:xfrm>
        </p:spPr>
        <p:txBody>
          <a:bodyPr/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9Y6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1AgAABgXAACwJQAAAAAAACYAAAAIAAAAAQAAAAAAAAA="/>
              </a:ext>
            </a:extLst>
          </p:cNvSpPr>
          <p:nvPr>
            <p:ph sz="half" idx="2"/>
          </p:nvPr>
        </p:nvSpPr>
        <p:spPr>
          <a:xfrm>
            <a:off x="495300" y="1435100"/>
            <a:ext cx="3258820" cy="46913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ayYAAEQR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ayYAAB4o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ayYAAOQ5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165FA64-2AFC-300C-B2DD-DC59B4934489}" type="slidenum">
              <a:t/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9Y65XBMAAAAlAAAAZAAAAA0AAAAAkAAAAEgAAACQAAAASAAAAAAAAAAC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CwAAiB0AAIIwAAAEIQAAEAAAACYAAAAIAAAAgQAAAAAAAAA="/>
              </a:ext>
            </a:extLst>
          </p:cNvSpPr>
          <p:nvPr>
            <p:ph type="title"/>
          </p:nvPr>
        </p:nvSpPr>
        <p:spPr>
          <a:xfrm>
            <a:off x="1941830" y="4800600"/>
            <a:ext cx="5943600" cy="566420"/>
          </a:xfrm>
        </p:spPr>
        <p:txBody>
          <a:bodyPr vert="horz" wrap="square" lIns="91440" tIns="45720" rIns="91440" bIns="45720" numCol="1" spcCol="215900" anchor="b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2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AI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CwAAxgMAAIIwAAAWHQAAEAAAACYAAAAIAAAAAQAAAAAAAAA="/>
              </a:ext>
            </a:extLst>
          </p:cNvSpPr>
          <p:nvPr>
            <p:ph idx="1"/>
          </p:nvPr>
        </p:nvSpPr>
        <p:spPr>
          <a:xfrm>
            <a:off x="1941830" y="613410"/>
            <a:ext cx="5943600" cy="411480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4" name="SlideText1"/>
          <p:cNvSpPr>
            <a:spLocks noGrp="1" noChangeArrowheads="1"/>
            <a:extLst>
              <a:ext uri="smNativeData">
                <pr:smNativeData xmlns:pr="smNativeData" val="SMDATA_13_9Y6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yCwAABCEAAIIwAAD4JQAAAAAAACYAAAAIAAAAAQAAAAAAAAA="/>
              </a:ext>
            </a:extLst>
          </p:cNvSpPr>
          <p:nvPr>
            <p:ph sz="half" idx="2"/>
          </p:nvPr>
        </p:nvSpPr>
        <p:spPr>
          <a:xfrm>
            <a:off x="1941830" y="5367020"/>
            <a:ext cx="5943600" cy="805180"/>
          </a:xfrm>
        </p:spPr>
        <p:txBody>
          <a:bodyPr/>
          <a:lstStyle/>
          <a:p>
            <a:pPr/>
            <a:r>
              <a:t>Click to edit Master text styles</a:t>
            </a:r>
          </a:p>
        </p:txBody>
      </p:sp>
      <p:sp>
        <p:nvSpPr>
          <p:cNvPr id="5" name="DateTime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ayYAAEQRAABZKQAAEAAAACYAAAAIAAAAAIAAAAAAAAA="/>
              </a:ext>
            </a:extLst>
          </p:cNvSpPr>
          <p:nvPr>
            <p:ph type="dt" sz="quarter" idx="10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6" name="Foot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ayYAAB4oAABZKQAAEAAAACYAAAAIAAAAAIAAAAAAAAA="/>
              </a:ext>
            </a:extLst>
          </p:cNvSpPr>
          <p:nvPr>
            <p:ph type="ftr" sz="quarter" idx="11"/>
          </p:nvPr>
        </p:nvSpPr>
        <p:spPr/>
        <p:txBody>
          <a:bodyPr/>
          <a:lstStyle/>
          <a:p>
            <a:pPr/>
            <a:r>
              <a:t/>
            </a:r>
          </a:p>
        </p:txBody>
      </p:sp>
      <p:sp>
        <p:nvSpPr>
          <p:cNvPr id="7" name="SlideNumb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ayYAAOQ5AABZKQAAEAAAACYAAAAIAAAAAIAAAAAAAAA="/>
              </a:ext>
            </a:extLst>
          </p:cNvSpPr>
          <p:nvPr>
            <p:ph type="sldNum" sz="quarter" idx="12"/>
          </p:nvPr>
        </p:nvSpPr>
        <p:spPr/>
        <p:txBody>
          <a:bodyPr/>
          <a:lstStyle/>
          <a:p>
            <a:pPr/>
            <a:fld id="{182F8113-5DF5-7A77-BB97-AB22CFD94DFE}" type="slidenum">
              <a:t/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 name="Default Desig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Title1"/>
          <p:cNvSpPr>
            <a:spLocks noGrp="1" noChangeArrowheads="1"/>
            <a:extLst>
              <a:ext uri="smNativeData">
                <pr:smNativeData xmlns:pr="smNativeData" val="SMDATA_13_9Y65XBMAAAAlAAAAZAAAAA0AAAAAkAAAAEgAAACQAAAASAAAAAAAAAAB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lwbGk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sQEAAOQ5AAC5CAAAEAAAACYAAAAIAAAA//////////8="/>
              </a:ext>
            </a:extLst>
          </p:cNvSpPr>
          <p:nvPr>
            <p:ph type="title"/>
          </p:nvPr>
        </p:nvSpPr>
        <p:spPr>
          <a:xfrm>
            <a:off x="495300" y="274955"/>
            <a:ext cx="8915400" cy="1143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ctr">
            <a:prstTxWarp prst="textNoShape">
              <a:avLst/>
            </a:prstTxWarp>
          </a:bodyPr>
          <a:lstStyle/>
          <a:p>
            <a:pPr/>
            <a:r>
              <a:t>Click to edit Master title style</a:t>
            </a:r>
          </a:p>
        </p:txBody>
      </p:sp>
      <p:sp>
        <p:nvSpPr>
          <p:cNvPr id="3" name="SlideText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2AkAAOQ5AACwJQAAEAAAACYAAAAIAAAA//////////8="/>
              </a:ext>
            </a:extLst>
          </p:cNvSpPr>
          <p:nvPr>
            <p:ph type="body" idx="1"/>
          </p:nvPr>
        </p:nvSpPr>
        <p:spPr>
          <a:xfrm>
            <a:off x="495300" y="1600200"/>
            <a:ext cx="8915400" cy="452628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/>
          <a:p>
            <a:pPr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Time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MAwAAayYAAEQRAABZKQAAEAAAACYAAAAIAAAA//////////8="/>
              </a:ext>
            </a:extLst>
          </p:cNvSpPr>
          <p:nvPr>
            <p:ph type="dt" sz="half" idx="2"/>
          </p:nvPr>
        </p:nvSpPr>
        <p:spPr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5" name="Foot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SFAAAayYAAB4oAABZKQAAEAAAACYAAAAIAAAA//////////8="/>
              </a:ext>
            </a:extLst>
          </p:cNvSpPr>
          <p:nvPr>
            <p:ph type="ftr" sz="quarter" idx="3"/>
          </p:nvPr>
        </p:nvSpPr>
        <p:spPr>
          <a:xfrm>
            <a:off x="3384550" y="6245225"/>
            <a:ext cx="31369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6" name="SlideNumberArea1"/>
          <p:cNvSpPr>
            <a:spLocks noGrp="1" noChangeArrowheads="1"/>
            <a:extLst>
              <a:ext uri="smNativeData">
                <pr:smNativeData xmlns:pr="smNativeData" val="SMDATA_13_9Y65XBMAAAAlAAAAZA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CsKwAAayYAAOQ5AABZKQAAEAAAACYAAAAIAAAA//////////8="/>
              </a:ext>
            </a:extLst>
          </p:cNvSpPr>
          <p:nvPr>
            <p:ph type="sldNum" sz="quarter" idx="4"/>
          </p:nvPr>
        </p:nvSpPr>
        <p:spPr>
          <a:xfrm>
            <a:off x="7099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spcCol="215900" anchor="t">
            <a:prstTxWarp prst="textNoShape">
              <a:avLst/>
            </a:prstTxWarp>
          </a:bodyPr>
          <a:lstStyle>
            <a:lvl1pPr algn="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fld id="{10F30841-0FFD-A6FE-B34B-F9AB460545AC}" type="slidenum">
              <a:t/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4400" b="0" i="0" u="none" strike="noStrike" kern="1" spc="0" baseline="0">
          <a:solidFill>
            <a:schemeClr val="tx2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32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1pPr>
      <a:lvl2pPr marL="742950" marR="0" indent="-285750" algn="l" defTabSz="914400">
        <a:lnSpc>
          <a:spcPct val="100000"/>
        </a:lnSpc>
        <a:spcBef>
          <a:spcPts val="670"/>
        </a:spcBef>
        <a:spcAft>
          <a:spcPts val="0"/>
        </a:spcAft>
        <a:buClrTx/>
        <a:buSzTx/>
        <a:buFontTx/>
        <a:buChar char="–"/>
        <a:tabLst/>
        <a:defRPr sz="28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2pPr>
      <a:lvl3pPr marL="1143000" marR="0" indent="-228600" algn="l" defTabSz="914400">
        <a:lnSpc>
          <a:spcPct val="100000"/>
        </a:lnSpc>
        <a:spcBef>
          <a:spcPts val="575"/>
        </a:spcBef>
        <a:spcAft>
          <a:spcPts val="0"/>
        </a:spcAft>
        <a:buClrTx/>
        <a:buSzTx/>
        <a:buFontTx/>
        <a:buChar char="•"/>
        <a:tabLst/>
        <a:defRPr sz="24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3pPr>
      <a:lvl4pPr marL="16002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–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4pPr>
      <a:lvl5pPr marL="2057400" marR="0" indent="-228600" algn="l" defTabSz="914400">
        <a:lnSpc>
          <a:spcPct val="100000"/>
        </a:lnSpc>
        <a:spcBef>
          <a:spcPts val="480"/>
        </a:spcBef>
        <a:spcAft>
          <a:spcPts val="0"/>
        </a:spcAft>
        <a:buClrTx/>
        <a:buSzTx/>
        <a:buFontTx/>
        <a:buChar char="»"/>
        <a:tabLst/>
        <a:defRPr sz="2000" b="0" i="0" u="none" strike="noStrike" kern="1" spc="0" baseline="0">
          <a:solidFill>
            <a:schemeClr val="tx1"/>
          </a:solidFill>
          <a:effectLst/>
          <a:txBgFill val="auto"/>
          <a:latin typeface="Arial" pitchFamily="1" charset="0"/>
          <a:ea typeface="Arial" pitchFamily="1" charset="0"/>
          <a:cs typeface="Arial" pitchFamily="1" charset="0"/>
        </a:defRPr>
      </a:lvl5pPr>
    </p:body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9Y6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MAwAAayYAAEQRAABZKQAAAAAAACYAAAAIAAAAAYAAAAAAAAA="/>
              </a:ext>
            </a:extLst>
          </p:cNvSpPr>
          <p:nvPr>
            <p:ph type="dt" sz="quarter" idx="10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9Y6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SFAAAayYAAB4oAABZKQAAAAAAACYAAAAIAAAAAYAAAAAAAAA="/>
              </a:ext>
            </a:extLst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>
            <a:lvl1pPr algn="ctr" defTabSz="449580">
              <a:tabLst/>
              <a:defRPr sz="1400">
                <a:solidFill>
                  <a:srgbClr val="000000"/>
                </a:solidFill>
                <a:latin typeface="Basic Sans" pitchFamily="1" charset="0"/>
                <a:ea typeface="Basic Roman" pitchFamily="1" charset="0"/>
                <a:cs typeface="Basic Roman" pitchFamily="1" charset="0"/>
              </a:defRPr>
            </a:lvl1pPr>
          </a:lstStyle>
          <a:p>
            <a:pPr/>
            <a:r>
              <a:t/>
            </a:r>
          </a:p>
        </p:txBody>
      </p:sp>
      <p:sp>
        <p:nvSpPr>
          <p:cNvPr id="4" name="Rectangle2"/>
          <p:cNvSpPr>
            <a:extLst>
              <a:ext uri="smNativeData">
                <pr:smNativeData xmlns:pr="smNativeData" val="SMDATA_13_9Y65XBMAAAAlAAAAZAAAAA0AAAAAkAAAAEgAAACQAAAASAAAAAAAAAABAAAAAAAAAAEAAABQAAAAAAAAAAAA4D8AAAAAAADgPwAAAAAAAOA/AAAAAAAA4D8AAAAAAADgPwAAAAAAAOA/AAAAAAAA4D8AAAAAAADgPwAAAAAAAOA/AAAAAAAA4D8CAAAAjAAAAAEAAAAAAAAA///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8wA////AQAAAAAAAAAAAAAAAAAAAAAAAAAAAAAAAAAAAAAAAAAAAAAAAn9/fwCAgIADzMzMAMDA/wB/f38AAAAAAAAAAAAAAAAAAAAAAAAAAAAhAAAAGAAAABQAAAAlBgAAfQAAAOgLAACEKQAAEAAAACYAAAAIAAAA//////////8="/>
              </a:ext>
            </a:extLst>
          </p:cNvSpPr>
          <p:nvPr/>
        </p:nvSpPr>
        <p:spPr>
          <a:xfrm>
            <a:off x="998855" y="79375"/>
            <a:ext cx="936625" cy="6669405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grpSp>
        <p:nvGrpSpPr>
          <p:cNvPr id="5" name="Group3"/>
          <p:cNvGrpSpPr>
            <a:extLst>
              <a:ext uri="smNativeData">
                <pr:smNativeData xmlns:pr="smNativeData" val="SMDATA_7_9Y65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OkHAAAqAQAA3ggAANwoAAAQAAAAJgAAAAgAAAD/////AAAAAA=="/>
              </a:ext>
            </a:extLst>
          </p:cNvGrpSpPr>
          <p:nvPr/>
        </p:nvGrpSpPr>
        <p:grpSpPr>
          <a:xfrm>
            <a:off x="1285875" y="189230"/>
            <a:ext cx="155575" cy="6452870"/>
            <a:chOff x="1285875" y="189230"/>
            <a:chExt cx="155575" cy="6452870"/>
          </a:xfrm>
        </p:grpSpPr>
        <p:sp>
          <p:nvSpPr>
            <p:cNvPr id="27" name="Line40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B/QgM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kCAAAKgEAAGQIAADcKAAAAAAAACYAAAAIAAAA//////////8="/>
                </a:ext>
              </a:extLst>
            </p:cNvSpPr>
            <p:nvPr/>
          </p:nvSpPr>
          <p:spPr>
            <a:xfrm>
              <a:off x="1363980" y="189230"/>
              <a:ext cx="0" cy="645287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6" name="Line35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sAwAQ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pBwAAExMAAN4IAAATEwAAAAAAACYAAAAIAAAA//////////8="/>
                </a:ext>
              </a:extLst>
            </p:cNvSpPr>
            <p:nvPr/>
          </p:nvSpPr>
          <p:spPr>
            <a:xfrm>
              <a:off x="1285875" y="310070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5" name="Line34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pBwAAJBEAAN4IAAAkEQAAAAAAACYAAAAIAAAA//////////8="/>
                </a:ext>
              </a:extLst>
            </p:cNvSpPr>
            <p:nvPr/>
          </p:nvSpPr>
          <p:spPr>
            <a:xfrm>
              <a:off x="1285875" y="278638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4" name="Line33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pBwAAMw8AAN4IAAAzDwAAAAAAACYAAAAIAAAA//////////8="/>
                </a:ext>
              </a:extLst>
            </p:cNvSpPr>
            <p:nvPr/>
          </p:nvSpPr>
          <p:spPr>
            <a:xfrm>
              <a:off x="1285875" y="247078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3" name="Line36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pBwAARQ0AAN4IAABFDQAAAAAAACYAAAAIAAAA//////////8="/>
                </a:ext>
              </a:extLst>
            </p:cNvSpPr>
            <p:nvPr/>
          </p:nvSpPr>
          <p:spPr>
            <a:xfrm>
              <a:off x="1285875" y="215709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2" name="Line39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pBwAAUwsAAN4IAABTCwAAAAAAACYAAAAIAAAA//////////8="/>
                </a:ext>
              </a:extLst>
            </p:cNvSpPr>
            <p:nvPr/>
          </p:nvSpPr>
          <p:spPr>
            <a:xfrm>
              <a:off x="1285875" y="184086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1" name="Line38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pBwAAZQkAAN4IAABlCQAAAAAAACYAAAAIAAAA//////////8="/>
                </a:ext>
              </a:extLst>
            </p:cNvSpPr>
            <p:nvPr/>
          </p:nvSpPr>
          <p:spPr>
            <a:xfrm>
              <a:off x="1285875" y="152717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0" name="Line37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pBwAAdgcAAN4IAAB2BwAAAAAAACYAAAAIAAAA//////////8="/>
                </a:ext>
              </a:extLst>
            </p:cNvSpPr>
            <p:nvPr/>
          </p:nvSpPr>
          <p:spPr>
            <a:xfrm>
              <a:off x="1285875" y="121285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9" name="Line41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pBwAAhQUAAN4IAACFBQAAAAAAACYAAAAIAAAA//////////8="/>
                </a:ext>
              </a:extLst>
            </p:cNvSpPr>
            <p:nvPr/>
          </p:nvSpPr>
          <p:spPr>
            <a:xfrm>
              <a:off x="1285875" y="89725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8" name="Line50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pBwAAlgMAAN4IAACWAwAAAAAAACYAAAAIAAAA//////////8="/>
                </a:ext>
              </a:extLst>
            </p:cNvSpPr>
            <p:nvPr/>
          </p:nvSpPr>
          <p:spPr>
            <a:xfrm>
              <a:off x="1285875" y="58293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7" name="Line49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pBwAApQEAAN4IAAClAQAAAAAAACYAAAAIAAAA//////////8="/>
                </a:ext>
              </a:extLst>
            </p:cNvSpPr>
            <p:nvPr/>
          </p:nvSpPr>
          <p:spPr>
            <a:xfrm>
              <a:off x="1285875" y="26733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6" name="Line48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pBwAAgSQAAN4IAACBJAAAAAAAACYAAAAIAAAA//////////8="/>
                </a:ext>
              </a:extLst>
            </p:cNvSpPr>
            <p:nvPr/>
          </p:nvSpPr>
          <p:spPr>
            <a:xfrm>
              <a:off x="1285875" y="593407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5" name="Line51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pBwAAkyIAAN4IAACTIgAAAAAAACYAAAAIAAAA//////////8="/>
                </a:ext>
              </a:extLst>
            </p:cNvSpPr>
            <p:nvPr/>
          </p:nvSpPr>
          <p:spPr>
            <a:xfrm>
              <a:off x="1285875" y="562038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4" name="Line54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pBwAAoSAAAN4IAAChIAAAAAAAACYAAAAIAAAA//////////8="/>
                </a:ext>
              </a:extLst>
            </p:cNvSpPr>
            <p:nvPr/>
          </p:nvSpPr>
          <p:spPr>
            <a:xfrm>
              <a:off x="1285875" y="530415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3" name="Line53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pBwAAsx4AAN4IAACzHgAAAAAAACYAAAAIAAAA//////////8="/>
                </a:ext>
              </a:extLst>
            </p:cNvSpPr>
            <p:nvPr/>
          </p:nvSpPr>
          <p:spPr>
            <a:xfrm>
              <a:off x="1285875" y="499046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2" name="Line52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pBwAAxBwAAN4IAADEHAAAAAAAACYAAAAIAAAA//////////8="/>
                </a:ext>
              </a:extLst>
            </p:cNvSpPr>
            <p:nvPr/>
          </p:nvSpPr>
          <p:spPr>
            <a:xfrm>
              <a:off x="1285875" y="467614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1" name="Line44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pBwAA0xoAAN4IAADTGgAAAAAAACYAAAAIAAAA//////////8="/>
                </a:ext>
              </a:extLst>
            </p:cNvSpPr>
            <p:nvPr/>
          </p:nvSpPr>
          <p:spPr>
            <a:xfrm>
              <a:off x="1285875" y="436054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0" name="Line43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pBwAA5BgAAN4IAADkGAAAAAAAACYAAAAIAAAA//////////8="/>
                </a:ext>
              </a:extLst>
            </p:cNvSpPr>
            <p:nvPr/>
          </p:nvSpPr>
          <p:spPr>
            <a:xfrm>
              <a:off x="1285875" y="404622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9" name="Line42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pBwAA8xYAAN4IAADzFgAAAAAAACYAAAAIAAAA//////////8="/>
                </a:ext>
              </a:extLst>
            </p:cNvSpPr>
            <p:nvPr/>
          </p:nvSpPr>
          <p:spPr>
            <a:xfrm>
              <a:off x="1285875" y="373062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8" name="Line45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pBwAABBUAAN4IAAAEFQAAAAAAACYAAAAIAAAA//////////8="/>
                </a:ext>
              </a:extLst>
            </p:cNvSpPr>
            <p:nvPr/>
          </p:nvSpPr>
          <p:spPr>
            <a:xfrm>
              <a:off x="1285875" y="341630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7" name="Line47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pBwAAciYAAN4IAAByJgAAAAAAACYAAAAIAAAA//////////8="/>
                </a:ext>
              </a:extLst>
            </p:cNvSpPr>
            <p:nvPr/>
          </p:nvSpPr>
          <p:spPr>
            <a:xfrm>
              <a:off x="1285875" y="624967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" name="Line46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pBwAAYSgAAN4IAABhKAAAAAAAACYAAAAIAAAA//////////8="/>
                </a:ext>
              </a:extLst>
            </p:cNvSpPr>
            <p:nvPr/>
          </p:nvSpPr>
          <p:spPr>
            <a:xfrm>
              <a:off x="1285875" y="656399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sp>
        <p:nvSpPr>
          <p:cNvPr id="28" name="Textbox28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BCQAA4hMAAOsKAAAkFgAAECAAACYAAAAIAAAA//////////8="/>
              </a:ext>
            </a:extLst>
          </p:cNvSpPr>
          <p:nvPr/>
        </p:nvSpPr>
        <p:spPr>
          <a:xfrm>
            <a:off x="1463675" y="3232150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b="1"/>
              <a:t>0</a:t>
            </a:r>
            <a:endParaRPr b="1"/>
          </a:p>
        </p:txBody>
      </p:sp>
      <p:sp>
        <p:nvSpPr>
          <p:cNvPr id="29" name="Textbox27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BCQAA8xEAAOsKAAA1FAAAECAAACYAAAAIAAAA//////////8="/>
              </a:ext>
            </a:extLst>
          </p:cNvSpPr>
          <p:nvPr/>
        </p:nvSpPr>
        <p:spPr>
          <a:xfrm>
            <a:off x="1463675" y="2917825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1</a:t>
            </a:r>
          </a:p>
        </p:txBody>
      </p:sp>
      <p:sp>
        <p:nvSpPr>
          <p:cNvPr id="30" name="Textbox24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BCQAA+g8AAOsKAAA8EgAAECAAACYAAAAIAAAA//////////8="/>
              </a:ext>
            </a:extLst>
          </p:cNvSpPr>
          <p:nvPr/>
        </p:nvSpPr>
        <p:spPr>
          <a:xfrm>
            <a:off x="1463675" y="2597150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2</a:t>
            </a:r>
          </a:p>
        </p:txBody>
      </p:sp>
      <p:sp>
        <p:nvSpPr>
          <p:cNvPr id="31" name="Textbox25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BCQAAEA4AAOsKAABSEAAAECAAACYAAAAIAAAA//////////8="/>
              </a:ext>
            </a:extLst>
          </p:cNvSpPr>
          <p:nvPr/>
        </p:nvSpPr>
        <p:spPr>
          <a:xfrm>
            <a:off x="1463675" y="2286000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3</a:t>
            </a:r>
          </a:p>
        </p:txBody>
      </p:sp>
      <p:sp>
        <p:nvSpPr>
          <p:cNvPr id="32" name="Textbox26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BCQAADQwAAOsKAABPDgAAECAAACYAAAAIAAAA//////////8="/>
              </a:ext>
            </a:extLst>
          </p:cNvSpPr>
          <p:nvPr/>
        </p:nvSpPr>
        <p:spPr>
          <a:xfrm>
            <a:off x="1463675" y="1958975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4</a:t>
            </a:r>
          </a:p>
        </p:txBody>
      </p:sp>
      <p:sp>
        <p:nvSpPr>
          <p:cNvPr id="33" name="Textbox35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BCQAAHgoAAOsKAABgDAAAECAAACYAAAAIAAAA//////////8="/>
              </a:ext>
            </a:extLst>
          </p:cNvSpPr>
          <p:nvPr/>
        </p:nvSpPr>
        <p:spPr>
          <a:xfrm>
            <a:off x="1463675" y="1644650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5</a:t>
            </a:r>
          </a:p>
        </p:txBody>
      </p:sp>
      <p:sp>
        <p:nvSpPr>
          <p:cNvPr id="34" name="Textbox36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BCQAAJQgAAOsKAABnCgAAECAAACYAAAAIAAAA//////////8="/>
              </a:ext>
            </a:extLst>
          </p:cNvSpPr>
          <p:nvPr/>
        </p:nvSpPr>
        <p:spPr>
          <a:xfrm>
            <a:off x="1463675" y="1323975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6</a:t>
            </a:r>
          </a:p>
        </p:txBody>
      </p:sp>
      <p:sp>
        <p:nvSpPr>
          <p:cNvPr id="35" name="Textbox37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BCQAAOwYAAOsKAAB9CAAAECAAACYAAAAIAAAA//////////8="/>
              </a:ext>
            </a:extLst>
          </p:cNvSpPr>
          <p:nvPr/>
        </p:nvSpPr>
        <p:spPr>
          <a:xfrm>
            <a:off x="1463675" y="1012825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7</a:t>
            </a:r>
          </a:p>
        </p:txBody>
      </p:sp>
      <p:sp>
        <p:nvSpPr>
          <p:cNvPr id="36" name="Textbox34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BCQAAfhsAAGMLAAC/HQAAECAAACYAAAAIAAAA//////////8="/>
              </a:ext>
            </a:extLst>
          </p:cNvSpPr>
          <p:nvPr/>
        </p:nvSpPr>
        <p:spPr>
          <a:xfrm>
            <a:off x="1463675" y="4469130"/>
            <a:ext cx="387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-4</a:t>
            </a:r>
          </a:p>
        </p:txBody>
      </p:sp>
      <p:sp>
        <p:nvSpPr>
          <p:cNvPr id="37" name="Textbox31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BCQAAjxkAAGMLAADQGwAAECAAACYAAAAIAAAA//////////8="/>
              </a:ext>
            </a:extLst>
          </p:cNvSpPr>
          <p:nvPr/>
        </p:nvSpPr>
        <p:spPr>
          <a:xfrm>
            <a:off x="1463675" y="4154805"/>
            <a:ext cx="387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-3</a:t>
            </a:r>
          </a:p>
        </p:txBody>
      </p:sp>
      <p:sp>
        <p:nvSpPr>
          <p:cNvPr id="38" name="Textbox32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BCQAAlhcAAGMLAADXGQAAECAAACYAAAAIAAAA//////////8="/>
              </a:ext>
            </a:extLst>
          </p:cNvSpPr>
          <p:nvPr/>
        </p:nvSpPr>
        <p:spPr>
          <a:xfrm>
            <a:off x="1463675" y="3834130"/>
            <a:ext cx="387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-2</a:t>
            </a:r>
          </a:p>
        </p:txBody>
      </p:sp>
      <p:sp>
        <p:nvSpPr>
          <p:cNvPr id="39" name="Textbox33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BCQAArBUAAGMLAADtFwAAECAAACYAAAAIAAAA//////////8="/>
              </a:ext>
            </a:extLst>
          </p:cNvSpPr>
          <p:nvPr/>
        </p:nvSpPr>
        <p:spPr>
          <a:xfrm>
            <a:off x="1463675" y="3522980"/>
            <a:ext cx="387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-1</a:t>
            </a:r>
          </a:p>
        </p:txBody>
      </p:sp>
      <p:sp>
        <p:nvSpPr>
          <p:cNvPr id="40" name="Textbox42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/CAAAOAQAAOkKAAB6BgAAECAAACYAAAAIAAAA//////////8="/>
              </a:ext>
            </a:extLst>
          </p:cNvSpPr>
          <p:nvPr/>
        </p:nvSpPr>
        <p:spPr>
          <a:xfrm>
            <a:off x="1462405" y="685800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8</a:t>
            </a:r>
          </a:p>
        </p:txBody>
      </p:sp>
      <p:sp>
        <p:nvSpPr>
          <p:cNvPr id="41" name="Textbox43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/CAAAPwIAAOkKAACBBAAAECAAACYAAAAIAAAA//////////8="/>
              </a:ext>
            </a:extLst>
          </p:cNvSpPr>
          <p:nvPr/>
        </p:nvSpPr>
        <p:spPr>
          <a:xfrm>
            <a:off x="1462405" y="365125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9</a:t>
            </a:r>
          </a:p>
        </p:txBody>
      </p:sp>
      <p:sp>
        <p:nvSpPr>
          <p:cNvPr id="42" name="Textbox44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/CAAAVQAAALELAACXAgAAECAAACYAAAAIAAAA//////////8="/>
              </a:ext>
            </a:extLst>
          </p:cNvSpPr>
          <p:nvPr/>
        </p:nvSpPr>
        <p:spPr>
          <a:xfrm>
            <a:off x="1462405" y="53975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10</a:t>
            </a:r>
          </a:p>
        </p:txBody>
      </p:sp>
      <p:sp>
        <p:nvSpPr>
          <p:cNvPr id="43" name="Textbox41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/CAAAcyEAAGELAAC0IwAAECAAACYAAAAIAAAA//////////8="/>
              </a:ext>
            </a:extLst>
          </p:cNvSpPr>
          <p:nvPr/>
        </p:nvSpPr>
        <p:spPr>
          <a:xfrm>
            <a:off x="1462405" y="5437505"/>
            <a:ext cx="387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-7</a:t>
            </a:r>
          </a:p>
        </p:txBody>
      </p:sp>
      <p:sp>
        <p:nvSpPr>
          <p:cNvPr id="44" name="Textbox38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/CAAAeh8AAGELAAC7IQAAECAAACYAAAAIAAAA//////////8="/>
              </a:ext>
            </a:extLst>
          </p:cNvSpPr>
          <p:nvPr/>
        </p:nvSpPr>
        <p:spPr>
          <a:xfrm>
            <a:off x="1462405" y="5116830"/>
            <a:ext cx="387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-6</a:t>
            </a:r>
          </a:p>
        </p:txBody>
      </p:sp>
      <p:sp>
        <p:nvSpPr>
          <p:cNvPr id="45" name="Textbox39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/CAAAkB0AAGELAADRHwAAECAAACYAAAAIAAAA//////////8="/>
              </a:ext>
            </a:extLst>
          </p:cNvSpPr>
          <p:nvPr/>
        </p:nvSpPr>
        <p:spPr>
          <a:xfrm>
            <a:off x="1462405" y="4805680"/>
            <a:ext cx="387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-5</a:t>
            </a:r>
          </a:p>
        </p:txBody>
      </p:sp>
      <p:sp>
        <p:nvSpPr>
          <p:cNvPr id="46" name="Textbox40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/CAAAOCcAACkMAAB6KQAAECAAACYAAAAIAAAA//////////8="/>
              </a:ext>
            </a:extLst>
          </p:cNvSpPr>
          <p:nvPr/>
        </p:nvSpPr>
        <p:spPr>
          <a:xfrm>
            <a:off x="1462405" y="6375400"/>
            <a:ext cx="5143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-10</a:t>
            </a:r>
          </a:p>
        </p:txBody>
      </p:sp>
      <p:sp>
        <p:nvSpPr>
          <p:cNvPr id="47" name="Textbox30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/CAAAPyUAAGELAACBJwAAECAAACYAAAAIAAAA//////////8="/>
              </a:ext>
            </a:extLst>
          </p:cNvSpPr>
          <p:nvPr/>
        </p:nvSpPr>
        <p:spPr>
          <a:xfrm>
            <a:off x="1462405" y="6054725"/>
            <a:ext cx="3873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-9</a:t>
            </a:r>
          </a:p>
        </p:txBody>
      </p:sp>
      <p:sp>
        <p:nvSpPr>
          <p:cNvPr id="48" name="Textbox29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/CAAAVSMAAGELAACXJQAAECAAACYAAAAIAAAA//////////8="/>
              </a:ext>
            </a:extLst>
          </p:cNvSpPr>
          <p:nvPr/>
        </p:nvSpPr>
        <p:spPr>
          <a:xfrm>
            <a:off x="1462405" y="5743575"/>
            <a:ext cx="3873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-8</a:t>
            </a:r>
          </a:p>
        </p:txBody>
      </p:sp>
      <p:sp>
        <p:nvSpPr>
          <p:cNvPr id="49" name="Rectangle3"/>
          <p:cNvSpPr>
            <a:extLst>
              <a:ext uri="smNativeData">
                <pr:smNativeData xmlns:pr="smNativeData" val="SMDATA_13_9Y65XBMAAAAlAAAAZAAAAA0AAAAAkAAAAEgAAACQAAAASAAAAAAAAAABAAAAAAAAAAEAAABQAAAAAAAAAAAA4D8AAAAAAADgPwAAAAAAAOA/AAAAAAAA4D8AAAAAAADgPwAAAAAAAOA/AAAAAAAA4D8AAAAAAADgPwAAAAAAAOA/AAAAAAAA4D8CAAAAjAAAAAEAAAAAAAAAzP//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/8A////AQAAAAAAAAAAAAAAAAAAAAAAAAAAAAAAAAAAAAAAAAAAAAAAAn9/fwCAgIADzMzMAMDA/wB/f38AAAAAAAAAAAAAAAAAAAAAAAAAAAAhAAAAGAAAABQAAABtEAAAbgAAAOQWAAB1KQAAEAAAACYAAAAIAAAA//////////8="/>
              </a:ext>
            </a:extLst>
          </p:cNvSpPr>
          <p:nvPr/>
        </p:nvSpPr>
        <p:spPr>
          <a:xfrm>
            <a:off x="2670175" y="69850"/>
            <a:ext cx="1050925" cy="6669405"/>
          </a:xfrm>
          <a:prstGeom prst="rect">
            <a:avLst/>
          </a:prstGeom>
          <a:solidFill>
            <a:srgbClr val="CCFFFF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grpSp>
        <p:nvGrpSpPr>
          <p:cNvPr id="50" name="Group1"/>
          <p:cNvGrpSpPr>
            <a:extLst>
              <a:ext uri="smNativeData">
                <pr:smNativeData xmlns:pr="smNativeData" val="SMDATA_7_9Y65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DISAAAbAQAAJxMAAM0oAAAQAAAAJgAAAAgAAAD/////AAAAAA=="/>
              </a:ext>
            </a:extLst>
          </p:cNvGrpSpPr>
          <p:nvPr/>
        </p:nvGrpSpPr>
        <p:grpSpPr>
          <a:xfrm>
            <a:off x="2957830" y="179705"/>
            <a:ext cx="155575" cy="6452870"/>
            <a:chOff x="2957830" y="179705"/>
            <a:chExt cx="155575" cy="6452870"/>
          </a:xfrm>
        </p:grpSpPr>
        <p:sp>
          <p:nvSpPr>
            <p:cNvPr id="72" name="Line10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tEgAAGwEAAK0SAADNKAAAAAAAACYAAAAIAAAA//////////8="/>
                </a:ext>
              </a:extLst>
            </p:cNvSpPr>
            <p:nvPr/>
          </p:nvSpPr>
          <p:spPr>
            <a:xfrm>
              <a:off x="3035935" y="179705"/>
              <a:ext cx="0" cy="645287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71" name="Line9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EgAABBMAACcTAAAEEwAAAAAAACYAAAAIAAAA//////////8="/>
                </a:ext>
              </a:extLst>
            </p:cNvSpPr>
            <p:nvPr/>
          </p:nvSpPr>
          <p:spPr>
            <a:xfrm>
              <a:off x="2957830" y="309118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70" name="Line8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EgAAFREAACcTAAAVEQAAAAAAACYAAAAIAAAA//////////8="/>
                </a:ext>
              </a:extLst>
            </p:cNvSpPr>
            <p:nvPr/>
          </p:nvSpPr>
          <p:spPr>
            <a:xfrm>
              <a:off x="2957830" y="277685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9" name="Line3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EgAAJA8AACcTAAAkDwAAAAAAACYAAAAIAAAA//////////8="/>
                </a:ext>
              </a:extLst>
            </p:cNvSpPr>
            <p:nvPr/>
          </p:nvSpPr>
          <p:spPr>
            <a:xfrm>
              <a:off x="2957830" y="246126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8" name="Line2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EgAANg0AACcTAAA2DQAAAAAAACYAAAAIAAAA//////////8="/>
                </a:ext>
              </a:extLst>
            </p:cNvSpPr>
            <p:nvPr/>
          </p:nvSpPr>
          <p:spPr>
            <a:xfrm>
              <a:off x="2957830" y="214757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7" name="Line1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EgAARAsAACcTAABECwAAAAAAACYAAAAIAAAA//////////8="/>
                </a:ext>
              </a:extLst>
            </p:cNvSpPr>
            <p:nvPr/>
          </p:nvSpPr>
          <p:spPr>
            <a:xfrm>
              <a:off x="2957830" y="183134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6" name="Line4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EgAAVgkAACcTAABWCQAAAAAAACYAAAAIAAAA//////////8="/>
                </a:ext>
              </a:extLst>
            </p:cNvSpPr>
            <p:nvPr/>
          </p:nvSpPr>
          <p:spPr>
            <a:xfrm>
              <a:off x="2957830" y="151765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5" name="Line7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EgAAZwcAACcTAABnBwAAAAAAACYAAAAIAAAA//////////8="/>
                </a:ext>
              </a:extLst>
            </p:cNvSpPr>
            <p:nvPr/>
          </p:nvSpPr>
          <p:spPr>
            <a:xfrm>
              <a:off x="2957830" y="120332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4" name="Line6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EgAAdgUAACcTAAB2BQAAAAAAACYAAAAIAAAA//////////8="/>
                </a:ext>
              </a:extLst>
            </p:cNvSpPr>
            <p:nvPr/>
          </p:nvSpPr>
          <p:spPr>
            <a:xfrm>
              <a:off x="2957830" y="88773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3" name="Line5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EgAAhwMAACcTAACHAwAAAAAAACYAAAAIAAAA//////////8="/>
                </a:ext>
              </a:extLst>
            </p:cNvSpPr>
            <p:nvPr/>
          </p:nvSpPr>
          <p:spPr>
            <a:xfrm>
              <a:off x="2957830" y="57340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2" name="Line62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EgAAlgEAACcTAACWAQAAAAAAACYAAAAIAAAA//////////8="/>
                </a:ext>
              </a:extLst>
            </p:cNvSpPr>
            <p:nvPr/>
          </p:nvSpPr>
          <p:spPr>
            <a:xfrm>
              <a:off x="2957830" y="25781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1" name="Line61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EgAAciQAACcTAAByJAAAAAAAACYAAAAIAAAA//////////8="/>
                </a:ext>
              </a:extLst>
            </p:cNvSpPr>
            <p:nvPr/>
          </p:nvSpPr>
          <p:spPr>
            <a:xfrm>
              <a:off x="2957830" y="592455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60" name="Line60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I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EgAAhCIAACcTAACEIgAAAAAAACYAAAAIAAAA//////////8="/>
                </a:ext>
              </a:extLst>
            </p:cNvSpPr>
            <p:nvPr/>
          </p:nvSpPr>
          <p:spPr>
            <a:xfrm>
              <a:off x="2957830" y="561086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9" name="Line63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EgAAkiAAACcTAACSIAAAAAAAACYAAAAIAAAA//////////8="/>
                </a:ext>
              </a:extLst>
            </p:cNvSpPr>
            <p:nvPr/>
          </p:nvSpPr>
          <p:spPr>
            <a:xfrm>
              <a:off x="2957830" y="529463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8" name="Line66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EgAApB4AACcTAACkHgAAAAAAACYAAAAIAAAA//////////8="/>
                </a:ext>
              </a:extLst>
            </p:cNvSpPr>
            <p:nvPr/>
          </p:nvSpPr>
          <p:spPr>
            <a:xfrm>
              <a:off x="2957830" y="498094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7" name="Line65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EgAAtRwAACcTAAC1HAAAAAAAACYAAAAIAAAA//////////8="/>
                </a:ext>
              </a:extLst>
            </p:cNvSpPr>
            <p:nvPr/>
          </p:nvSpPr>
          <p:spPr>
            <a:xfrm>
              <a:off x="2957830" y="466661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6" name="Line64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EgAAxBoAACcTAADEGgAAAAAAACYAAAAIAAAA//////////8="/>
                </a:ext>
              </a:extLst>
            </p:cNvSpPr>
            <p:nvPr/>
          </p:nvSpPr>
          <p:spPr>
            <a:xfrm>
              <a:off x="2957830" y="435102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5" name="Line57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EgAA1RgAACcTAADVGAAAAAAAACYAAAAIAAAA//////////8="/>
                </a:ext>
              </a:extLst>
            </p:cNvSpPr>
            <p:nvPr/>
          </p:nvSpPr>
          <p:spPr>
            <a:xfrm>
              <a:off x="2957830" y="403669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4" name="Line56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EgAA5BYAACcTAADkFgAAAAAAACYAAAAIAAAA//////////8="/>
                </a:ext>
              </a:extLst>
            </p:cNvSpPr>
            <p:nvPr/>
          </p:nvSpPr>
          <p:spPr>
            <a:xfrm>
              <a:off x="2957830" y="372110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3" name="Line55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EgAA9RQAACcTAAD1FAAAAAAAACYAAAAIAAAA//////////8="/>
                </a:ext>
              </a:extLst>
            </p:cNvSpPr>
            <p:nvPr/>
          </p:nvSpPr>
          <p:spPr>
            <a:xfrm>
              <a:off x="2957830" y="340677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2" name="Line58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EgAAYyYAACcTAABjJgAAAAAAACYAAAAIAAAA//////////8="/>
                </a:ext>
              </a:extLst>
            </p:cNvSpPr>
            <p:nvPr/>
          </p:nvSpPr>
          <p:spPr>
            <a:xfrm>
              <a:off x="2957830" y="624014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51" name="Line59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yEgAAUigAACcTAABSKAAAAAAAACYAAAAIAAAA//////////8="/>
                </a:ext>
              </a:extLst>
            </p:cNvSpPr>
            <p:nvPr/>
          </p:nvSpPr>
          <p:spPr>
            <a:xfrm>
              <a:off x="2957830" y="655447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sp>
        <p:nvSpPr>
          <p:cNvPr id="73" name="Textbox16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KEwAA0xMAADQVAAAVFgAAECAAACYAAAAIAAAA//////////8="/>
              </a:ext>
            </a:extLst>
          </p:cNvSpPr>
          <p:nvPr/>
        </p:nvSpPr>
        <p:spPr>
          <a:xfrm>
            <a:off x="3135630" y="3222625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b="1"/>
              <a:t>0</a:t>
            </a:r>
            <a:endParaRPr b="1"/>
          </a:p>
        </p:txBody>
      </p:sp>
      <p:sp>
        <p:nvSpPr>
          <p:cNvPr id="74" name="Textbox17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KEwAA5BEAADQVAAAmFAAAECAAACYAAAAIAAAA//////////8="/>
              </a:ext>
            </a:extLst>
          </p:cNvSpPr>
          <p:nvPr/>
        </p:nvSpPr>
        <p:spPr>
          <a:xfrm>
            <a:off x="3135630" y="2908300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2</a:t>
            </a:r>
          </a:p>
        </p:txBody>
      </p:sp>
      <p:sp>
        <p:nvSpPr>
          <p:cNvPr id="75" name="Textbox18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KEwAA6w8AADQVAAAtEgAAECAAACYAAAAIAAAA//////////8="/>
              </a:ext>
            </a:extLst>
          </p:cNvSpPr>
          <p:nvPr/>
        </p:nvSpPr>
        <p:spPr>
          <a:xfrm>
            <a:off x="3135630" y="2587625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4</a:t>
            </a:r>
          </a:p>
        </p:txBody>
      </p:sp>
      <p:sp>
        <p:nvSpPr>
          <p:cNvPr id="76" name="Textbox15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KEwAAAQ4AADQVAABDEAAAECAAACYAAAAIAAAA//////////8="/>
              </a:ext>
            </a:extLst>
          </p:cNvSpPr>
          <p:nvPr/>
        </p:nvSpPr>
        <p:spPr>
          <a:xfrm>
            <a:off x="3135630" y="2276475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6</a:t>
            </a:r>
          </a:p>
        </p:txBody>
      </p:sp>
      <p:sp>
        <p:nvSpPr>
          <p:cNvPr id="77" name="Textbox5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KEwAA/gsAADQVAABADgAAECAAACYAAAAIAAAA//////////8="/>
              </a:ext>
            </a:extLst>
          </p:cNvSpPr>
          <p:nvPr/>
        </p:nvSpPr>
        <p:spPr>
          <a:xfrm>
            <a:off x="3135630" y="1949450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8</a:t>
            </a:r>
          </a:p>
        </p:txBody>
      </p:sp>
      <p:sp>
        <p:nvSpPr>
          <p:cNvPr id="78" name="Textbox6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KEwAADwoAAPwVAABRDAAAECAAACYAAAAIAAAA//////////8="/>
              </a:ext>
            </a:extLst>
          </p:cNvSpPr>
          <p:nvPr/>
        </p:nvSpPr>
        <p:spPr>
          <a:xfrm>
            <a:off x="3135630" y="1635125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10</a:t>
            </a:r>
          </a:p>
        </p:txBody>
      </p:sp>
      <p:sp>
        <p:nvSpPr>
          <p:cNvPr id="79" name="Textbox7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KEwAAFggAAPwVAABYCgAAECAAACYAAAAIAAAA//////////8="/>
              </a:ext>
            </a:extLst>
          </p:cNvSpPr>
          <p:nvPr/>
        </p:nvSpPr>
        <p:spPr>
          <a:xfrm>
            <a:off x="3135630" y="1314450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12</a:t>
            </a:r>
          </a:p>
        </p:txBody>
      </p:sp>
      <p:sp>
        <p:nvSpPr>
          <p:cNvPr id="80" name="Textbox4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KEwAALAYAAPwVAABuCAAAECAAACYAAAAIAAAA//////////8="/>
              </a:ext>
            </a:extLst>
          </p:cNvSpPr>
          <p:nvPr/>
        </p:nvSpPr>
        <p:spPr>
          <a:xfrm>
            <a:off x="3135630" y="1003300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12</a:t>
            </a:r>
          </a:p>
        </p:txBody>
      </p:sp>
      <p:sp>
        <p:nvSpPr>
          <p:cNvPr id="81" name="Textbox1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KEwAAbxsAAKwVAACwHQAAECAAACYAAAAIAAAA//////////8="/>
              </a:ext>
            </a:extLst>
          </p:cNvSpPr>
          <p:nvPr/>
        </p:nvSpPr>
        <p:spPr>
          <a:xfrm>
            <a:off x="3135630" y="4459605"/>
            <a:ext cx="387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-8</a:t>
            </a:r>
          </a:p>
        </p:txBody>
      </p:sp>
      <p:sp>
        <p:nvSpPr>
          <p:cNvPr id="82" name="Textbox2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KEwAAgBkAAKwVAADBGwAAECAAACYAAAAIAAAA//////////8="/>
              </a:ext>
            </a:extLst>
          </p:cNvSpPr>
          <p:nvPr/>
        </p:nvSpPr>
        <p:spPr>
          <a:xfrm>
            <a:off x="3135630" y="4145280"/>
            <a:ext cx="387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-6</a:t>
            </a:r>
          </a:p>
        </p:txBody>
      </p:sp>
      <p:sp>
        <p:nvSpPr>
          <p:cNvPr id="83" name="Textbox3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KEwAAhxcAAKwVAADIGQAAECAAACYAAAAIAAAA//////////8="/>
              </a:ext>
            </a:extLst>
          </p:cNvSpPr>
          <p:nvPr/>
        </p:nvSpPr>
        <p:spPr>
          <a:xfrm>
            <a:off x="3135630" y="3824605"/>
            <a:ext cx="387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-4</a:t>
            </a:r>
          </a:p>
        </p:txBody>
      </p:sp>
      <p:sp>
        <p:nvSpPr>
          <p:cNvPr id="84" name="Textbox12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KEwAAnRUAAKwVAADeFwAAECAAACYAAAAIAAAA//////////8="/>
              </a:ext>
            </a:extLst>
          </p:cNvSpPr>
          <p:nvPr/>
        </p:nvSpPr>
        <p:spPr>
          <a:xfrm>
            <a:off x="3135630" y="3513455"/>
            <a:ext cx="387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-2</a:t>
            </a:r>
          </a:p>
        </p:txBody>
      </p:sp>
      <p:sp>
        <p:nvSpPr>
          <p:cNvPr id="85" name="Textbox13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HEwAAKQQAAPkVAABrBgAAECAAACYAAAAIAAAA//////////8="/>
              </a:ext>
            </a:extLst>
          </p:cNvSpPr>
          <p:nvPr/>
        </p:nvSpPr>
        <p:spPr>
          <a:xfrm>
            <a:off x="3133725" y="676275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14</a:t>
            </a:r>
          </a:p>
        </p:txBody>
      </p:sp>
      <p:sp>
        <p:nvSpPr>
          <p:cNvPr id="86" name="Textbox14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HEwAAMAIAAPkVAAByBAAAECAAACYAAAAIAAAA//////////8="/>
              </a:ext>
            </a:extLst>
          </p:cNvSpPr>
          <p:nvPr/>
        </p:nvSpPr>
        <p:spPr>
          <a:xfrm>
            <a:off x="3133725" y="355600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16</a:t>
            </a:r>
          </a:p>
        </p:txBody>
      </p:sp>
      <p:sp>
        <p:nvSpPr>
          <p:cNvPr id="87" name="Textbox11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HEwAARgAAAPkVAACIAgAAECAAACYAAAAIAAAA//////////8="/>
              </a:ext>
            </a:extLst>
          </p:cNvSpPr>
          <p:nvPr/>
        </p:nvSpPr>
        <p:spPr>
          <a:xfrm>
            <a:off x="3133725" y="44450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18</a:t>
            </a:r>
          </a:p>
        </p:txBody>
      </p:sp>
      <p:sp>
        <p:nvSpPr>
          <p:cNvPr id="88" name="Textbox8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HEwAAZCEAAHEWAAClIwAAECAAACYAAAAIAAAA//////////8="/>
              </a:ext>
            </a:extLst>
          </p:cNvSpPr>
          <p:nvPr/>
        </p:nvSpPr>
        <p:spPr>
          <a:xfrm>
            <a:off x="3133725" y="5427980"/>
            <a:ext cx="514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-14</a:t>
            </a:r>
          </a:p>
        </p:txBody>
      </p:sp>
      <p:sp>
        <p:nvSpPr>
          <p:cNvPr id="89" name="Textbox9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HEwAAax8AAHEWAACsIQAAECAAACYAAAAIAAAA//////////8="/>
              </a:ext>
            </a:extLst>
          </p:cNvSpPr>
          <p:nvPr/>
        </p:nvSpPr>
        <p:spPr>
          <a:xfrm>
            <a:off x="3133725" y="5107305"/>
            <a:ext cx="514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-12</a:t>
            </a:r>
          </a:p>
        </p:txBody>
      </p:sp>
      <p:sp>
        <p:nvSpPr>
          <p:cNvPr id="90" name="Textbox10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HEwAAgR0AAHEWAADCHwAAECAAACYAAAAIAAAA//////////8="/>
              </a:ext>
            </a:extLst>
          </p:cNvSpPr>
          <p:nvPr/>
        </p:nvSpPr>
        <p:spPr>
          <a:xfrm>
            <a:off x="3133725" y="4796155"/>
            <a:ext cx="514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-10</a:t>
            </a:r>
          </a:p>
        </p:txBody>
      </p:sp>
      <p:sp>
        <p:nvSpPr>
          <p:cNvPr id="91" name="Textbox21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HEwAAKScAAHEWAABrKQAAECAAACYAAAAIAAAA//////////8="/>
              </a:ext>
            </a:extLst>
          </p:cNvSpPr>
          <p:nvPr/>
        </p:nvSpPr>
        <p:spPr>
          <a:xfrm>
            <a:off x="3133725" y="6365875"/>
            <a:ext cx="5143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-20</a:t>
            </a:r>
          </a:p>
        </p:txBody>
      </p:sp>
      <p:sp>
        <p:nvSpPr>
          <p:cNvPr id="92" name="Textbox22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HEwAAMCUAAHEWAAByJwAAECAAACYAAAAIAAAA//////////8="/>
              </a:ext>
            </a:extLst>
          </p:cNvSpPr>
          <p:nvPr/>
        </p:nvSpPr>
        <p:spPr>
          <a:xfrm>
            <a:off x="3133725" y="6045200"/>
            <a:ext cx="5143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-18</a:t>
            </a:r>
          </a:p>
        </p:txBody>
      </p:sp>
      <p:sp>
        <p:nvSpPr>
          <p:cNvPr id="93" name="Textbox23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HEwAARiMAAHEWAACIJQAAECAAACYAAAAIAAAA//////////8="/>
              </a:ext>
            </a:extLst>
          </p:cNvSpPr>
          <p:nvPr/>
        </p:nvSpPr>
        <p:spPr>
          <a:xfrm>
            <a:off x="3133725" y="5734050"/>
            <a:ext cx="5143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-16</a:t>
            </a:r>
          </a:p>
        </p:txBody>
      </p:sp>
      <p:sp>
        <p:nvSpPr>
          <p:cNvPr id="94" name="Rectangle1"/>
          <p:cNvSpPr>
            <a:extLst>
              <a:ext uri="smNativeData">
                <pr:smNativeData xmlns:pr="smNativeData" val="SMDATA_13_9Y65XBMAAAAlAAAAZAAAAA0AAAAAkAAAAEgAAACQAAAASAAAAAAAAAABAAAAAAAAAAEAAABQAAAAAAAAAAAA4D8AAAAAAADgPwAAAAAAAOA/AAAAAAAA4D8AAAAAAADgPwAAAAAAAOA/AAAAAAAA4D8AAAAAAADgPwAAAAAAAOA/AAAAAAAA4D8CAAAAjAAAAAEAAAAAAAAA/8z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zMwA////AQAAAAAAAAAAAAAAAAAAAAAAAAAAAAAAAAAAAAAAAAAAAAAAAn9/fwCAgIADzMzMAMDA/wB/f38AAAAAAAAAAAAAAAAAAAAAAAAAAAAhAAAAGAAAABQAAAA4GwAAbgAAAK8hAAB1KQAAEAAAACYAAAAIAAAA//////////8="/>
              </a:ext>
            </a:extLst>
          </p:cNvSpPr>
          <p:nvPr/>
        </p:nvSpPr>
        <p:spPr>
          <a:xfrm>
            <a:off x="4424680" y="69850"/>
            <a:ext cx="1050925" cy="6669405"/>
          </a:xfrm>
          <a:prstGeom prst="rect">
            <a:avLst/>
          </a:prstGeom>
          <a:solidFill>
            <a:srgbClr val="FFCC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grpSp>
        <p:nvGrpSpPr>
          <p:cNvPr id="95" name="Group2"/>
          <p:cNvGrpSpPr>
            <a:extLst>
              <a:ext uri="smNativeData">
                <pr:smNativeData xmlns:pr="smNativeData" val="SMDATA_7_9Y65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PwcAAAbAQAA8R0AAM0oAAAQAAAAJgAAAAgAAAD/////AAAAAA=="/>
              </a:ext>
            </a:extLst>
          </p:cNvGrpSpPr>
          <p:nvPr/>
        </p:nvGrpSpPr>
        <p:grpSpPr>
          <a:xfrm>
            <a:off x="4711700" y="179705"/>
            <a:ext cx="155575" cy="6452870"/>
            <a:chOff x="4711700" y="179705"/>
            <a:chExt cx="155575" cy="6452870"/>
          </a:xfrm>
        </p:grpSpPr>
        <p:sp>
          <p:nvSpPr>
            <p:cNvPr id="117" name="Line18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3HQAAGwEAAHcdAADNKAAAAAAAACYAAAAIAAAA//////////8="/>
                </a:ext>
              </a:extLst>
            </p:cNvSpPr>
            <p:nvPr/>
          </p:nvSpPr>
          <p:spPr>
            <a:xfrm>
              <a:off x="4789805" y="179705"/>
              <a:ext cx="0" cy="645287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16" name="Line21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HAAABBMAAPEdAAAEEwAAAAAAACYAAAAIAAAA//////////8="/>
                </a:ext>
              </a:extLst>
            </p:cNvSpPr>
            <p:nvPr/>
          </p:nvSpPr>
          <p:spPr>
            <a:xfrm>
              <a:off x="4711700" y="309118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15" name="Line20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HAAAFREAAPEdAAAVEQAAAAAAACYAAAAIAAAA//////////8="/>
                </a:ext>
              </a:extLst>
            </p:cNvSpPr>
            <p:nvPr/>
          </p:nvSpPr>
          <p:spPr>
            <a:xfrm>
              <a:off x="4711700" y="277685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14" name="Line19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HAAAJA8AAPEdAAAkDwAAAAAAACYAAAAIAAAA//////////8="/>
                </a:ext>
              </a:extLst>
            </p:cNvSpPr>
            <p:nvPr/>
          </p:nvSpPr>
          <p:spPr>
            <a:xfrm>
              <a:off x="4711700" y="246126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13" name="Line13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HAAANg0AAPEdAAA2DQAAAAAAACYAAAAIAAAA//////////8="/>
                </a:ext>
              </a:extLst>
            </p:cNvSpPr>
            <p:nvPr/>
          </p:nvSpPr>
          <p:spPr>
            <a:xfrm>
              <a:off x="4711700" y="214757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12" name="Line12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HAAARAsAAPEdAABECwAAAAAAACYAAAAIAAAA//////////8="/>
                </a:ext>
              </a:extLst>
            </p:cNvSpPr>
            <p:nvPr/>
          </p:nvSpPr>
          <p:spPr>
            <a:xfrm>
              <a:off x="4711700" y="183134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11" name="Line11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HAAAVgkAAPEdAABWCQAAAAAAACYAAAAIAAAA//////////8="/>
                </a:ext>
              </a:extLst>
            </p:cNvSpPr>
            <p:nvPr/>
          </p:nvSpPr>
          <p:spPr>
            <a:xfrm>
              <a:off x="4711700" y="151765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10" name="Line14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c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HAAAZwcAAPEdAABnBwAAAAAAACYAAAAIAAAA//////////8="/>
                </a:ext>
              </a:extLst>
            </p:cNvSpPr>
            <p:nvPr/>
          </p:nvSpPr>
          <p:spPr>
            <a:xfrm>
              <a:off x="4711700" y="120332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09" name="Line17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HAAAdgUAAPEdAAB2BQAAAAAAACYAAAAIAAAA//////////8="/>
                </a:ext>
              </a:extLst>
            </p:cNvSpPr>
            <p:nvPr/>
          </p:nvSpPr>
          <p:spPr>
            <a:xfrm>
              <a:off x="4711700" y="88773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08" name="Line16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HAAAhwMAAPEdAACHAwAAAAAAACYAAAAIAAAA//////////8="/>
                </a:ext>
              </a:extLst>
            </p:cNvSpPr>
            <p:nvPr/>
          </p:nvSpPr>
          <p:spPr>
            <a:xfrm>
              <a:off x="4711700" y="57340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07" name="Line15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HAAAlgEAAPEdAACWAQAAAAAAACYAAAAIAAAA//////////8="/>
                </a:ext>
              </a:extLst>
            </p:cNvSpPr>
            <p:nvPr/>
          </p:nvSpPr>
          <p:spPr>
            <a:xfrm>
              <a:off x="4711700" y="25781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06" name="Line22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HAAAciQAAPEdAAByJAAAAAAAACYAAAAIAAAA//////////8="/>
                </a:ext>
              </a:extLst>
            </p:cNvSpPr>
            <p:nvPr/>
          </p:nvSpPr>
          <p:spPr>
            <a:xfrm>
              <a:off x="4711700" y="592455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05" name="Line28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HAAAhCIAAPEdAACEIgAAAAAAACYAAAAIAAAA//////////8="/>
                </a:ext>
              </a:extLst>
            </p:cNvSpPr>
            <p:nvPr/>
          </p:nvSpPr>
          <p:spPr>
            <a:xfrm>
              <a:off x="4711700" y="561086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04" name="Line27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HAAAkiAAAPEdAACSIAAAAAAAACYAAAAIAAAA//////////8="/>
                </a:ext>
              </a:extLst>
            </p:cNvSpPr>
            <p:nvPr/>
          </p:nvSpPr>
          <p:spPr>
            <a:xfrm>
              <a:off x="4711700" y="529463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03" name="Line26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HAAApB4AAPEdAACkHgAAAAAAACYAAAAIAAAA//////////8="/>
                </a:ext>
              </a:extLst>
            </p:cNvSpPr>
            <p:nvPr/>
          </p:nvSpPr>
          <p:spPr>
            <a:xfrm>
              <a:off x="4711700" y="498094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02" name="Line29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HAAAtRwAAPEdAAC1HAAAAAAAACYAAAAIAAAA//////////8="/>
                </a:ext>
              </a:extLst>
            </p:cNvSpPr>
            <p:nvPr/>
          </p:nvSpPr>
          <p:spPr>
            <a:xfrm>
              <a:off x="4711700" y="466661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01" name="Line32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HAAAxBoAAPEdAADEGgAAAAAAACYAAAAIAAAA//////////8="/>
                </a:ext>
              </a:extLst>
            </p:cNvSpPr>
            <p:nvPr/>
          </p:nvSpPr>
          <p:spPr>
            <a:xfrm>
              <a:off x="4711700" y="435102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00" name="Line31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c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HAAA1RgAAPEdAADVGAAAAAAAACYAAAAIAAAA//////////8="/>
                </a:ext>
              </a:extLst>
            </p:cNvSpPr>
            <p:nvPr/>
          </p:nvSpPr>
          <p:spPr>
            <a:xfrm>
              <a:off x="4711700" y="403669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99" name="Line30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HAAA5BYAAPEdAADkFgAAAAAAACYAAAAIAAAA//////////8="/>
                </a:ext>
              </a:extLst>
            </p:cNvSpPr>
            <p:nvPr/>
          </p:nvSpPr>
          <p:spPr>
            <a:xfrm>
              <a:off x="4711700" y="372110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98" name="Line25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HAAA9RQAAPEdAAD1FAAAAAAAACYAAAAIAAAA//////////8="/>
                </a:ext>
              </a:extLst>
            </p:cNvSpPr>
            <p:nvPr/>
          </p:nvSpPr>
          <p:spPr>
            <a:xfrm>
              <a:off x="4711700" y="340677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97" name="Line24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HAAAYyYAAPEdAABjJgAAAAAAACYAAAAIAAAA//////////8="/>
                </a:ext>
              </a:extLst>
            </p:cNvSpPr>
            <p:nvPr/>
          </p:nvSpPr>
          <p:spPr>
            <a:xfrm>
              <a:off x="4711700" y="624014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96" name="Line23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8HAAAUigAAPEdAABSKAAAAAAAACYAAAAIAAAA//////////8="/>
                </a:ext>
              </a:extLst>
            </p:cNvSpPr>
            <p:nvPr/>
          </p:nvSpPr>
          <p:spPr>
            <a:xfrm>
              <a:off x="4711700" y="655447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sp>
        <p:nvSpPr>
          <p:cNvPr id="118" name="Textbox19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UHgAA0xMAAP4fAAAVFgAAECAAACYAAAAIAAAA//////////8="/>
              </a:ext>
            </a:extLst>
          </p:cNvSpPr>
          <p:nvPr/>
        </p:nvSpPr>
        <p:spPr>
          <a:xfrm>
            <a:off x="4889500" y="3222625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b="1"/>
              <a:t>0</a:t>
            </a:r>
            <a:endParaRPr b="1"/>
          </a:p>
        </p:txBody>
      </p:sp>
      <p:sp>
        <p:nvSpPr>
          <p:cNvPr id="119" name="Textbox20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UHgAA5BEAAP4fAAAmFAAAECAAACYAAAAIAAAA//////////8="/>
              </a:ext>
            </a:extLst>
          </p:cNvSpPr>
          <p:nvPr/>
        </p:nvSpPr>
        <p:spPr>
          <a:xfrm>
            <a:off x="4889500" y="2908300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5</a:t>
            </a:r>
          </a:p>
        </p:txBody>
      </p:sp>
      <p:sp>
        <p:nvSpPr>
          <p:cNvPr id="120" name="Textbox45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UHgAA6w8AAMYgAAAtEgAAECAAACYAAAAIAAAA//////////8="/>
              </a:ext>
            </a:extLst>
          </p:cNvSpPr>
          <p:nvPr/>
        </p:nvSpPr>
        <p:spPr>
          <a:xfrm>
            <a:off x="4889500" y="2587625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10</a:t>
            </a:r>
          </a:p>
        </p:txBody>
      </p:sp>
      <p:sp>
        <p:nvSpPr>
          <p:cNvPr id="121" name="Textbox84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UHgAAAQ4AAMYgAABDEAAAECAAACYAAAAIAAAA//////////8="/>
              </a:ext>
            </a:extLst>
          </p:cNvSpPr>
          <p:nvPr/>
        </p:nvSpPr>
        <p:spPr>
          <a:xfrm>
            <a:off x="4889500" y="2276475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15</a:t>
            </a:r>
          </a:p>
        </p:txBody>
      </p:sp>
      <p:sp>
        <p:nvSpPr>
          <p:cNvPr id="122" name="Textbox85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UHgAA/gsAAMYgAABADgAAECAAACYAAAAIAAAA//////////8="/>
              </a:ext>
            </a:extLst>
          </p:cNvSpPr>
          <p:nvPr/>
        </p:nvSpPr>
        <p:spPr>
          <a:xfrm>
            <a:off x="4889500" y="1949450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20</a:t>
            </a:r>
          </a:p>
        </p:txBody>
      </p:sp>
      <p:sp>
        <p:nvSpPr>
          <p:cNvPr id="123" name="Textbox86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UHgAADwoAAMYgAABRDAAAECAAACYAAAAIAAAA//////////8="/>
              </a:ext>
            </a:extLst>
          </p:cNvSpPr>
          <p:nvPr/>
        </p:nvSpPr>
        <p:spPr>
          <a:xfrm>
            <a:off x="4889500" y="1635125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25</a:t>
            </a:r>
          </a:p>
        </p:txBody>
      </p:sp>
      <p:sp>
        <p:nvSpPr>
          <p:cNvPr id="124" name="Textbox83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UHgAAFggAAMYgAABYCgAAECAAACYAAAAIAAAA//////////8="/>
              </a:ext>
            </a:extLst>
          </p:cNvSpPr>
          <p:nvPr/>
        </p:nvSpPr>
        <p:spPr>
          <a:xfrm>
            <a:off x="4889500" y="1314450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30</a:t>
            </a:r>
          </a:p>
        </p:txBody>
      </p:sp>
      <p:sp>
        <p:nvSpPr>
          <p:cNvPr id="125" name="Textbox80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UHgAALAYAAMYgAABuCAAAECAAACYAAAAIAAAA//////////8="/>
              </a:ext>
            </a:extLst>
          </p:cNvSpPr>
          <p:nvPr/>
        </p:nvSpPr>
        <p:spPr>
          <a:xfrm>
            <a:off x="4889500" y="1003300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35</a:t>
            </a:r>
          </a:p>
        </p:txBody>
      </p:sp>
      <p:sp>
        <p:nvSpPr>
          <p:cNvPr id="126" name="Textbox81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UHgAAbxsAAD4hAACwHQAAECAAACYAAAAIAAAA//////////8="/>
              </a:ext>
            </a:extLst>
          </p:cNvSpPr>
          <p:nvPr/>
        </p:nvSpPr>
        <p:spPr>
          <a:xfrm>
            <a:off x="4889500" y="4459605"/>
            <a:ext cx="514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-20</a:t>
            </a:r>
          </a:p>
        </p:txBody>
      </p:sp>
      <p:sp>
        <p:nvSpPr>
          <p:cNvPr id="127" name="Textbox82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UHgAAgBkAAD4hAADBGwAAECAAACYAAAAIAAAA//////////8="/>
              </a:ext>
            </a:extLst>
          </p:cNvSpPr>
          <p:nvPr/>
        </p:nvSpPr>
        <p:spPr>
          <a:xfrm>
            <a:off x="4889500" y="4145280"/>
            <a:ext cx="514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-15</a:t>
            </a:r>
          </a:p>
        </p:txBody>
      </p:sp>
      <p:sp>
        <p:nvSpPr>
          <p:cNvPr id="128" name="Textbox91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UHgAAhxcAAD4hAADIGQAAECAAACYAAAAIAAAA//////////8="/>
              </a:ext>
            </a:extLst>
          </p:cNvSpPr>
          <p:nvPr/>
        </p:nvSpPr>
        <p:spPr>
          <a:xfrm>
            <a:off x="4889500" y="3824605"/>
            <a:ext cx="514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-10</a:t>
            </a:r>
          </a:p>
        </p:txBody>
      </p:sp>
      <p:sp>
        <p:nvSpPr>
          <p:cNvPr id="129" name="Textbox92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UHgAAnRUAAHYgAADeFwAAECAAACYAAAAIAAAA//////////8="/>
              </a:ext>
            </a:extLst>
          </p:cNvSpPr>
          <p:nvPr/>
        </p:nvSpPr>
        <p:spPr>
          <a:xfrm>
            <a:off x="4889500" y="3513455"/>
            <a:ext cx="387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-5</a:t>
            </a:r>
          </a:p>
        </p:txBody>
      </p:sp>
      <p:sp>
        <p:nvSpPr>
          <p:cNvPr id="130" name="Textbox93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SHgAAKQQAAMQgAABrBgAAECAAACYAAAAIAAAA//////////8="/>
              </a:ext>
            </a:extLst>
          </p:cNvSpPr>
          <p:nvPr/>
        </p:nvSpPr>
        <p:spPr>
          <a:xfrm>
            <a:off x="4888230" y="676275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40</a:t>
            </a:r>
          </a:p>
        </p:txBody>
      </p:sp>
      <p:sp>
        <p:nvSpPr>
          <p:cNvPr id="131" name="Textbox90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SHgAAMAIAAMQgAAByBAAAECAAACYAAAAIAAAA//////////8="/>
              </a:ext>
            </a:extLst>
          </p:cNvSpPr>
          <p:nvPr/>
        </p:nvSpPr>
        <p:spPr>
          <a:xfrm>
            <a:off x="4888230" y="355600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45</a:t>
            </a:r>
          </a:p>
        </p:txBody>
      </p:sp>
      <p:sp>
        <p:nvSpPr>
          <p:cNvPr id="132" name="Textbox87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SHgAARgAAAMQgAACIAgAAECAAACYAAAAIAAAA//////////8="/>
              </a:ext>
            </a:extLst>
          </p:cNvSpPr>
          <p:nvPr/>
        </p:nvSpPr>
        <p:spPr>
          <a:xfrm>
            <a:off x="4888230" y="44450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50</a:t>
            </a:r>
          </a:p>
        </p:txBody>
      </p:sp>
      <p:sp>
        <p:nvSpPr>
          <p:cNvPr id="133" name="Textbox88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SHgAAZCEAADwhAAClIwAAECAAACYAAAAIAAAA//////////8="/>
              </a:ext>
            </a:extLst>
          </p:cNvSpPr>
          <p:nvPr/>
        </p:nvSpPr>
        <p:spPr>
          <a:xfrm>
            <a:off x="4888230" y="5427980"/>
            <a:ext cx="514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-35</a:t>
            </a:r>
          </a:p>
        </p:txBody>
      </p:sp>
      <p:sp>
        <p:nvSpPr>
          <p:cNvPr id="134" name="Textbox89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SHgAAax8AADwhAACsIQAAECAAACYAAAAIAAAA//////////8="/>
              </a:ext>
            </a:extLst>
          </p:cNvSpPr>
          <p:nvPr/>
        </p:nvSpPr>
        <p:spPr>
          <a:xfrm>
            <a:off x="4888230" y="5107305"/>
            <a:ext cx="514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-30</a:t>
            </a:r>
          </a:p>
        </p:txBody>
      </p:sp>
      <p:sp>
        <p:nvSpPr>
          <p:cNvPr id="135" name="Textbox79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SHgAAgR0AADwhAADCHwAAECAAACYAAAAIAAAA//////////8="/>
              </a:ext>
            </a:extLst>
          </p:cNvSpPr>
          <p:nvPr/>
        </p:nvSpPr>
        <p:spPr>
          <a:xfrm>
            <a:off x="4888230" y="4796155"/>
            <a:ext cx="514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-25</a:t>
            </a:r>
          </a:p>
        </p:txBody>
      </p:sp>
      <p:sp>
        <p:nvSpPr>
          <p:cNvPr id="136" name="Textbox76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SHgAAKScAADwhAABrKQAAECAAACYAAAAIAAAA//////////8="/>
              </a:ext>
            </a:extLst>
          </p:cNvSpPr>
          <p:nvPr/>
        </p:nvSpPr>
        <p:spPr>
          <a:xfrm>
            <a:off x="4888230" y="6365875"/>
            <a:ext cx="5143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-50</a:t>
            </a:r>
          </a:p>
        </p:txBody>
      </p:sp>
      <p:sp>
        <p:nvSpPr>
          <p:cNvPr id="137" name="Textbox77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SHgAAMCUAADwhAAByJwAAECAAACYAAAAIAAAA//////////8="/>
              </a:ext>
            </a:extLst>
          </p:cNvSpPr>
          <p:nvPr/>
        </p:nvSpPr>
        <p:spPr>
          <a:xfrm>
            <a:off x="4888230" y="6045200"/>
            <a:ext cx="5143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-45</a:t>
            </a:r>
          </a:p>
        </p:txBody>
      </p:sp>
      <p:sp>
        <p:nvSpPr>
          <p:cNvPr id="138" name="Textbox78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SHgAARiMAADwhAACIJQAAECAAACYAAAAIAAAA//////////8="/>
              </a:ext>
            </a:extLst>
          </p:cNvSpPr>
          <p:nvPr/>
        </p:nvSpPr>
        <p:spPr>
          <a:xfrm>
            <a:off x="4888230" y="5734050"/>
            <a:ext cx="5143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-40</a:t>
            </a:r>
          </a:p>
        </p:txBody>
      </p:sp>
      <p:sp>
        <p:nvSpPr>
          <p:cNvPr id="139" name="Rectangle5"/>
          <p:cNvSpPr>
            <a:extLst>
              <a:ext uri="smNativeData">
                <pr:smNativeData xmlns:pr="smNativeData" val="SMDATA_13_9Y65XBMAAAAlAAAAZAAAAA0AAAAAkAAAAEgAAACQAAAASAAAAAAAAAABAAAAAAAAAAEAAABQAAAAAAAAAAAA4D8AAAAAAADgPwAAAAAAAOA/AAAAAAAA4D8AAAAAAADgPwAAAAAAAOA/AAAAAAAA4D8AAAAAAADgPwAAAAAAAOA/AAAAAAAA4D8CAAAAjAAAAAEAAAAAAAAAzP/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M/8wA////AQAAAAAAAAAAAAAAAAAAAAAAAAAAAAAAAAAAAAAAAAAAAAAAAn9/fwCAgIADzMzMAMDA/wB/f38AAAAAAAAAAAAAAAAAAAAAAAAAAAAhAAAAGAAAABQAAADaJQAAbgAAAFEsAAB1KQAAEAAAACYAAAAIAAAA//////////8="/>
              </a:ext>
            </a:extLst>
          </p:cNvSpPr>
          <p:nvPr/>
        </p:nvSpPr>
        <p:spPr>
          <a:xfrm>
            <a:off x="6153150" y="69850"/>
            <a:ext cx="1050925" cy="6669405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grpSp>
        <p:nvGrpSpPr>
          <p:cNvPr id="140" name="Group5"/>
          <p:cNvGrpSpPr>
            <a:extLst>
              <a:ext uri="smNativeData">
                <pr:smNativeData xmlns:pr="smNativeData" val="SMDATA_7_9Y65XBMAAAAlAAAAAQAAAA0AAAAAkAAAAEgAAACQAAAASAAAAAAAAAAAAAAAAAAAABcAAAAUAAAAAAAAAAAAAAD/fwAA/38AAAAAAAAJAAAABAAAAAAAAAAMAAAAEAAAAAAAAAAAAAAAAAAAAAAAAAAfAAAAVAAAAAAAAAAAAAAAAAAAAAAAAAAAAAAAAAAAAAAAAAAAAAAAAAAAAAAAAAAAAAAAAAAAAAAAAAAAAAAAAAAAAAAAAAAAAAAAAAAAAAAAAAAAAAAAAAAAACEAAAAYAAAAFAAAAJ8nAAAbAQAAlCgAAM0oAAAQAAAAJgAAAAgAAAD/////AAAAAA=="/>
              </a:ext>
            </a:extLst>
          </p:cNvGrpSpPr>
          <p:nvPr/>
        </p:nvGrpSpPr>
        <p:grpSpPr>
          <a:xfrm>
            <a:off x="6440805" y="179705"/>
            <a:ext cx="155575" cy="6452870"/>
            <a:chOff x="6440805" y="179705"/>
            <a:chExt cx="155575" cy="6452870"/>
          </a:xfrm>
        </p:grpSpPr>
        <p:sp>
          <p:nvSpPr>
            <p:cNvPr id="162" name="Line110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aKAAAGwEAABooAADNKAAAAAAAACYAAAAIAAAA//////////8="/>
                </a:ext>
              </a:extLst>
            </p:cNvSpPr>
            <p:nvPr/>
          </p:nvSpPr>
          <p:spPr>
            <a:xfrm>
              <a:off x="6518910" y="179705"/>
              <a:ext cx="0" cy="645287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61" name="Line111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JwAABBMAAJQoAAAEEwAAAAAAACYAAAAIAAAA//////////8="/>
                </a:ext>
              </a:extLst>
            </p:cNvSpPr>
            <p:nvPr/>
          </p:nvSpPr>
          <p:spPr>
            <a:xfrm>
              <a:off x="6440805" y="309118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60" name="Line114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c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JwAAFREAAJQoAAAVEQAAAAAAACYAAAAIAAAA//////////8="/>
                </a:ext>
              </a:extLst>
            </p:cNvSpPr>
            <p:nvPr/>
          </p:nvSpPr>
          <p:spPr>
            <a:xfrm>
              <a:off x="6440805" y="277685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59" name="Line113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JwAAJA8AAJQoAAAkDwAAAAAAACYAAAAIAAAA//////////8="/>
                </a:ext>
              </a:extLst>
            </p:cNvSpPr>
            <p:nvPr/>
          </p:nvSpPr>
          <p:spPr>
            <a:xfrm>
              <a:off x="6440805" y="246126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58" name="Line112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JwAANg0AAJQoAAA2DQAAAAAAACYAAAAIAAAA//////////8="/>
                </a:ext>
              </a:extLst>
            </p:cNvSpPr>
            <p:nvPr/>
          </p:nvSpPr>
          <p:spPr>
            <a:xfrm>
              <a:off x="6440805" y="214757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57" name="Line105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JwAARAsAAJQoAABECwAAAAAAACYAAAAIAAAA//////////8="/>
                </a:ext>
              </a:extLst>
            </p:cNvSpPr>
            <p:nvPr/>
          </p:nvSpPr>
          <p:spPr>
            <a:xfrm>
              <a:off x="6440805" y="183134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56" name="Line104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JwAAVgkAAJQoAABWCQAAAAAAACYAAAAIAAAA//////////8="/>
                </a:ext>
              </a:extLst>
            </p:cNvSpPr>
            <p:nvPr/>
          </p:nvSpPr>
          <p:spPr>
            <a:xfrm>
              <a:off x="6440805" y="151765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55" name="Line103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JwAAZwcAAJQoAABnBwAAAAAAACYAAAAIAAAA//////////8="/>
                </a:ext>
              </a:extLst>
            </p:cNvSpPr>
            <p:nvPr/>
          </p:nvSpPr>
          <p:spPr>
            <a:xfrm>
              <a:off x="6440805" y="120332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54" name="Line106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JwAAdgUAAJQoAAB2BQAAAAAAACYAAAAIAAAA//////////8="/>
                </a:ext>
              </a:extLst>
            </p:cNvSpPr>
            <p:nvPr/>
          </p:nvSpPr>
          <p:spPr>
            <a:xfrm>
              <a:off x="6440805" y="88773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53" name="Line109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JwAAhwMAAJQoAACHAwAAAAAAACYAAAAIAAAA//////////8="/>
                </a:ext>
              </a:extLst>
            </p:cNvSpPr>
            <p:nvPr/>
          </p:nvSpPr>
          <p:spPr>
            <a:xfrm>
              <a:off x="6440805" y="57340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52" name="Line108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JwAAlgEAAJQoAACWAQAAAAAAACYAAAAIAAAA//////////8="/>
                </a:ext>
              </a:extLst>
            </p:cNvSpPr>
            <p:nvPr/>
          </p:nvSpPr>
          <p:spPr>
            <a:xfrm>
              <a:off x="6440805" y="25781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51" name="Line107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JwAAciQAAJQoAAByJAAAAAAAACYAAAAIAAAA//////////8="/>
                </a:ext>
              </a:extLst>
            </p:cNvSpPr>
            <p:nvPr/>
          </p:nvSpPr>
          <p:spPr>
            <a:xfrm>
              <a:off x="6440805" y="592455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50" name="Line98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c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JwAAhCIAAJQoAACEIgAAAAAAACYAAAAIAAAA//////////8="/>
                </a:ext>
              </a:extLst>
            </p:cNvSpPr>
            <p:nvPr/>
          </p:nvSpPr>
          <p:spPr>
            <a:xfrm>
              <a:off x="6440805" y="561086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49" name="Line97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0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JwAAkiAAAJQoAACSIAAAAAAAACYAAAAIAAAA//////////8="/>
                </a:ext>
              </a:extLst>
            </p:cNvSpPr>
            <p:nvPr/>
          </p:nvSpPr>
          <p:spPr>
            <a:xfrm>
              <a:off x="6440805" y="529463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48" name="Line96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JwAApB4AAJQoAACkHgAAAAAAACYAAAAIAAAA//////////8="/>
                </a:ext>
              </a:extLst>
            </p:cNvSpPr>
            <p:nvPr/>
          </p:nvSpPr>
          <p:spPr>
            <a:xfrm>
              <a:off x="6440805" y="498094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47" name="Line99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JwAAtRwAAJQoAAC1HAAAAAAAACYAAAAIAAAA//////////8="/>
                </a:ext>
              </a:extLst>
            </p:cNvSpPr>
            <p:nvPr/>
          </p:nvSpPr>
          <p:spPr>
            <a:xfrm>
              <a:off x="6440805" y="466661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46" name="Line102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JwAAxBoAAJQoAADEGgAAAAAAACYAAAAIAAAA//////////8="/>
                </a:ext>
              </a:extLst>
            </p:cNvSpPr>
            <p:nvPr/>
          </p:nvSpPr>
          <p:spPr>
            <a:xfrm>
              <a:off x="6440805" y="435102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45" name="Line101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JwAA1RgAAJQoAADVGAAAAAAAACYAAAAIAAAA//////////8="/>
                </a:ext>
              </a:extLst>
            </p:cNvSpPr>
            <p:nvPr/>
          </p:nvSpPr>
          <p:spPr>
            <a:xfrm>
              <a:off x="6440805" y="403669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44" name="Line100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JwAA5BYAAJQoAADkFgAAAAAAACYAAAAIAAAA//////////8="/>
                </a:ext>
              </a:extLst>
            </p:cNvSpPr>
            <p:nvPr/>
          </p:nvSpPr>
          <p:spPr>
            <a:xfrm>
              <a:off x="6440805" y="372110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43" name="Line95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JwAA9RQAAJQoAAD1FAAAAAAAACYAAAAIAAAA//////////8="/>
                </a:ext>
              </a:extLst>
            </p:cNvSpPr>
            <p:nvPr/>
          </p:nvSpPr>
          <p:spPr>
            <a:xfrm>
              <a:off x="6440805" y="340677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42" name="Line94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JwAAYyYAAJQoAABjJgAAAAAAACYAAAAIAAAA//////////8="/>
                </a:ext>
              </a:extLst>
            </p:cNvSpPr>
            <p:nvPr/>
          </p:nvSpPr>
          <p:spPr>
            <a:xfrm>
              <a:off x="6440805" y="624014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41" name="Line93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fJwAAUigAAJQoAABSKAAAAAAAACYAAAAIAAAA//////////8="/>
                </a:ext>
              </a:extLst>
            </p:cNvSpPr>
            <p:nvPr/>
          </p:nvSpPr>
          <p:spPr>
            <a:xfrm>
              <a:off x="6440805" y="655447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sp>
        <p:nvSpPr>
          <p:cNvPr id="163" name="Textbox109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4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3KAAA0xMAAKEqAAAVFgAAECAAACYAAAAIAAAA//////////8="/>
              </a:ext>
            </a:extLst>
          </p:cNvSpPr>
          <p:nvPr/>
        </p:nvSpPr>
        <p:spPr>
          <a:xfrm>
            <a:off x="6618605" y="3222625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b="1"/>
              <a:t>0</a:t>
            </a:r>
            <a:endParaRPr b="1"/>
          </a:p>
        </p:txBody>
      </p:sp>
      <p:sp>
        <p:nvSpPr>
          <p:cNvPr id="164" name="Textbox108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3KAAA5BEAAGkrAAAmFAAAECAAACYAAAAIAAAA//////////8="/>
              </a:ext>
            </a:extLst>
          </p:cNvSpPr>
          <p:nvPr/>
        </p:nvSpPr>
        <p:spPr>
          <a:xfrm>
            <a:off x="6618605" y="2908300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10</a:t>
            </a:r>
          </a:p>
        </p:txBody>
      </p:sp>
      <p:sp>
        <p:nvSpPr>
          <p:cNvPr id="165" name="Textbox98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3KAAA6w8AAGkrAAAtEgAAECAAACYAAAAIAAAA//////////8="/>
              </a:ext>
            </a:extLst>
          </p:cNvSpPr>
          <p:nvPr/>
        </p:nvSpPr>
        <p:spPr>
          <a:xfrm>
            <a:off x="6618605" y="2587625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20</a:t>
            </a:r>
          </a:p>
        </p:txBody>
      </p:sp>
      <p:sp>
        <p:nvSpPr>
          <p:cNvPr id="166" name="Textbox99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3KAAAAQ4AAGkrAABDEAAAECAAACYAAAAIAAAA//////////8="/>
              </a:ext>
            </a:extLst>
          </p:cNvSpPr>
          <p:nvPr/>
        </p:nvSpPr>
        <p:spPr>
          <a:xfrm>
            <a:off x="6618605" y="2276475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30</a:t>
            </a:r>
          </a:p>
        </p:txBody>
      </p:sp>
      <p:sp>
        <p:nvSpPr>
          <p:cNvPr id="167" name="Textbox100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3KAAA/gsAAGkrAABADgAAECAAACYAAAAIAAAA//////////8="/>
              </a:ext>
            </a:extLst>
          </p:cNvSpPr>
          <p:nvPr/>
        </p:nvSpPr>
        <p:spPr>
          <a:xfrm>
            <a:off x="6618605" y="1949450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40</a:t>
            </a:r>
          </a:p>
        </p:txBody>
      </p:sp>
      <p:sp>
        <p:nvSpPr>
          <p:cNvPr id="168" name="Textbox97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3KAAADwoAAGkrAABRDAAAECAAACYAAAAIAAAA//////////8="/>
              </a:ext>
            </a:extLst>
          </p:cNvSpPr>
          <p:nvPr/>
        </p:nvSpPr>
        <p:spPr>
          <a:xfrm>
            <a:off x="6618605" y="1635125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50</a:t>
            </a:r>
          </a:p>
        </p:txBody>
      </p:sp>
      <p:sp>
        <p:nvSpPr>
          <p:cNvPr id="169" name="Textbox94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3KAAAFggAAGkrAABYCgAAECAAACYAAAAIAAAA//////////8="/>
              </a:ext>
            </a:extLst>
          </p:cNvSpPr>
          <p:nvPr/>
        </p:nvSpPr>
        <p:spPr>
          <a:xfrm>
            <a:off x="6618605" y="1314450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60</a:t>
            </a:r>
          </a:p>
        </p:txBody>
      </p:sp>
      <p:sp>
        <p:nvSpPr>
          <p:cNvPr id="170" name="Textbox95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3KAAALAYAAGkrAABuCAAAECAAACYAAAAIAAAA//////////8="/>
              </a:ext>
            </a:extLst>
          </p:cNvSpPr>
          <p:nvPr/>
        </p:nvSpPr>
        <p:spPr>
          <a:xfrm>
            <a:off x="6618605" y="1003300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70</a:t>
            </a:r>
          </a:p>
        </p:txBody>
      </p:sp>
      <p:sp>
        <p:nvSpPr>
          <p:cNvPr id="171" name="Textbox96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3KAAAbxsAAOErAACwHQAAECAAACYAAAAIAAAA//////////8="/>
              </a:ext>
            </a:extLst>
          </p:cNvSpPr>
          <p:nvPr/>
        </p:nvSpPr>
        <p:spPr>
          <a:xfrm>
            <a:off x="6618605" y="4459605"/>
            <a:ext cx="514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-40</a:t>
            </a:r>
          </a:p>
        </p:txBody>
      </p:sp>
      <p:sp>
        <p:nvSpPr>
          <p:cNvPr id="172" name="Textbox105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3KAAAgBkAAOErAADBGwAAECAAACYAAAAIAAAA//////////8="/>
              </a:ext>
            </a:extLst>
          </p:cNvSpPr>
          <p:nvPr/>
        </p:nvSpPr>
        <p:spPr>
          <a:xfrm>
            <a:off x="6618605" y="4145280"/>
            <a:ext cx="514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-30</a:t>
            </a:r>
          </a:p>
        </p:txBody>
      </p:sp>
      <p:sp>
        <p:nvSpPr>
          <p:cNvPr id="173" name="Textbox106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3KAAAhxcAAOErAADIGQAAECAAACYAAAAIAAAA//////////8="/>
              </a:ext>
            </a:extLst>
          </p:cNvSpPr>
          <p:nvPr/>
        </p:nvSpPr>
        <p:spPr>
          <a:xfrm>
            <a:off x="6618605" y="3824605"/>
            <a:ext cx="514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-20</a:t>
            </a:r>
          </a:p>
        </p:txBody>
      </p:sp>
      <p:sp>
        <p:nvSpPr>
          <p:cNvPr id="174" name="Textbox107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3KAAAnRUAAOErAADeFwAAECAAACYAAAAIAAAA//////////8="/>
              </a:ext>
            </a:extLst>
          </p:cNvSpPr>
          <p:nvPr/>
        </p:nvSpPr>
        <p:spPr>
          <a:xfrm>
            <a:off x="6618605" y="3513455"/>
            <a:ext cx="514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-10</a:t>
            </a:r>
          </a:p>
        </p:txBody>
      </p:sp>
      <p:sp>
        <p:nvSpPr>
          <p:cNvPr id="175" name="Textbox104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0KAAAKQQAAGYrAABrBgAAECAAACYAAAAIAAAA//////////8="/>
              </a:ext>
            </a:extLst>
          </p:cNvSpPr>
          <p:nvPr/>
        </p:nvSpPr>
        <p:spPr>
          <a:xfrm>
            <a:off x="6616700" y="676275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80</a:t>
            </a:r>
          </a:p>
        </p:txBody>
      </p:sp>
      <p:sp>
        <p:nvSpPr>
          <p:cNvPr id="176" name="Textbox101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0KAAAMAIAAGYrAAByBAAAECAAACYAAAAIAAAA//////////8="/>
              </a:ext>
            </a:extLst>
          </p:cNvSpPr>
          <p:nvPr/>
        </p:nvSpPr>
        <p:spPr>
          <a:xfrm>
            <a:off x="6616700" y="355600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90</a:t>
            </a:r>
          </a:p>
        </p:txBody>
      </p:sp>
      <p:sp>
        <p:nvSpPr>
          <p:cNvPr id="177" name="Textbox102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0KAAARgAAAC4sAACIAgAAECAAACYAAAAIAAAA//////////8="/>
              </a:ext>
            </a:extLst>
          </p:cNvSpPr>
          <p:nvPr/>
        </p:nvSpPr>
        <p:spPr>
          <a:xfrm>
            <a:off x="6616700" y="44450"/>
            <a:ext cx="565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100</a:t>
            </a:r>
          </a:p>
        </p:txBody>
      </p:sp>
      <p:sp>
        <p:nvSpPr>
          <p:cNvPr id="178" name="Textbox103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0KAAAZCEAAN4rAAClIwAAECAAACYAAAAIAAAA//////////8="/>
              </a:ext>
            </a:extLst>
          </p:cNvSpPr>
          <p:nvPr/>
        </p:nvSpPr>
        <p:spPr>
          <a:xfrm>
            <a:off x="6616700" y="5427980"/>
            <a:ext cx="514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-70</a:t>
            </a:r>
          </a:p>
        </p:txBody>
      </p:sp>
      <p:sp>
        <p:nvSpPr>
          <p:cNvPr id="179" name="Textbox48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0KAAAax8AAN4rAACsIQAAECAAACYAAAAIAAAA//////////8="/>
              </a:ext>
            </a:extLst>
          </p:cNvSpPr>
          <p:nvPr/>
        </p:nvSpPr>
        <p:spPr>
          <a:xfrm>
            <a:off x="6616700" y="5107305"/>
            <a:ext cx="514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-60</a:t>
            </a:r>
          </a:p>
        </p:txBody>
      </p:sp>
      <p:sp>
        <p:nvSpPr>
          <p:cNvPr id="180" name="Textbox49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0KAAAgR0AAN4rAADCHwAAECAAACYAAAAIAAAA//////////8="/>
              </a:ext>
            </a:extLst>
          </p:cNvSpPr>
          <p:nvPr/>
        </p:nvSpPr>
        <p:spPr>
          <a:xfrm>
            <a:off x="6616700" y="4796155"/>
            <a:ext cx="514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-50</a:t>
            </a:r>
          </a:p>
        </p:txBody>
      </p:sp>
      <p:sp>
        <p:nvSpPr>
          <p:cNvPr id="181" name="Textbox50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0KAAAKScAAKYsAABrKQAAECAAACYAAAAIAAAA//////////8="/>
              </a:ext>
            </a:extLst>
          </p:cNvSpPr>
          <p:nvPr/>
        </p:nvSpPr>
        <p:spPr>
          <a:xfrm>
            <a:off x="6616700" y="6365875"/>
            <a:ext cx="6413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-100</a:t>
            </a:r>
          </a:p>
        </p:txBody>
      </p:sp>
      <p:sp>
        <p:nvSpPr>
          <p:cNvPr id="182" name="Textbox47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0KAAAMCUAAN4rAAByJwAAECAAACYAAAAIAAAA//////////8="/>
              </a:ext>
            </a:extLst>
          </p:cNvSpPr>
          <p:nvPr/>
        </p:nvSpPr>
        <p:spPr>
          <a:xfrm>
            <a:off x="6616700" y="6045200"/>
            <a:ext cx="5143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-90</a:t>
            </a:r>
          </a:p>
        </p:txBody>
      </p:sp>
      <p:sp>
        <p:nvSpPr>
          <p:cNvPr id="183" name="Textbox46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0KAAARiMAAN4rAACIJQAAECAAACYAAAAIAAAA//////////8="/>
              </a:ext>
            </a:extLst>
          </p:cNvSpPr>
          <p:nvPr/>
        </p:nvSpPr>
        <p:spPr>
          <a:xfrm>
            <a:off x="6616700" y="5734050"/>
            <a:ext cx="5143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-80</a:t>
            </a:r>
          </a:p>
        </p:txBody>
      </p:sp>
      <p:sp>
        <p:nvSpPr>
          <p:cNvPr id="184" name="Rectangle4"/>
          <p:cNvSpPr>
            <a:extLst>
              <a:ext uri="smNativeData">
                <pr:smNativeData xmlns:pr="smNativeData" val="SMDATA_13_9Y65XBMAAAAlAAAAZAAAAA0AAAAAkAAAAEgAAACQAAAASAAAAAAAAAABAAAAAAAAAAEAAABQAAAAAAAAAAAA4D8AAAAAAADgPwAAAAAAAOA/AAAAAAAA4D8AAAAAAADgPwAAAAAAAOA/AAAAAAAA4D8AAAAAAADgPwAAAAAAAOA/AAAAAAAA4D8CAAAAjAAAAAEAAAAAAAAA6urq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MIAAAMAAAAEAAAAAAAAAAAAAAAAAAAAAAAAAAeAAAAaAAAAAAAAAAAAAAAAAAAAAAAAAAAAAAAECcAABAnAAAAAAAAAAAAAAAAAAAAAAAAAAAAAAAAAAAAAAAAAAAAABQAAAAAAAAAwMD/AAAAAABkAAAAMgAAAAAAAABkAAAAAAAAAH9/fwAKAAAAHwAAAFQAAADq6uoA////AQAAAAAAAAAAAAAAAAAAAAAAAAAAAAAAAAAAAAAAAAAAAAAAAn9/fwCAgIADzMzMAMDA/wB/f38AAAAAAAAAAAAAAAAAAAAAAAAAAAAhAAAAGAAAABQAAAB6MAAAbgAAAPE2AAB1KQAAEAAAACYAAAAIAAAA//////////8="/>
              </a:ext>
            </a:extLst>
          </p:cNvSpPr>
          <p:nvPr/>
        </p:nvSpPr>
        <p:spPr>
          <a:xfrm>
            <a:off x="7880350" y="69850"/>
            <a:ext cx="1050925" cy="6669405"/>
          </a:xfrm>
          <a:prstGeom prst="rect">
            <a:avLst/>
          </a:prstGeom>
          <a:solidFill>
            <a:srgbClr val="EAEAEA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grpSp>
        <p:nvGrpSpPr>
          <p:cNvPr id="185" name="Group4"/>
          <p:cNvGrpSpPr>
            <a:extLst>
              <a:ext uri="smNativeData">
                <pr:smNativeData xmlns:pr="smNativeData" val="SMDATA_7_9Y65XBMAAAAlAAAAAQAAAA0AAAAAkAAAAEgAAACQAAAASAAAAAAAAAAAAAAAAAAAABcAAAAUAAAAAAAAAAAAAAD/fwAA/38AAAAAAAAJAAAABAAAAKgIAAAMAAAAEAAAAAAAAAAAAAAAAAAAAAAAAAAfAAAAVAAAAAAAAAAAAAAAAAAAAAAAAAAAAAAAAAAAAAAAAAAAAAAAAAAAAAAAAAAAAAAAAAAAAAAAAAAAAAAAAAAAAAAAAAAAAAAAAAAAAAAAAAAAAAAAAAAAACEAAAAYAAAAFAAAAD8yAAAbAQAANDMAAM0oAAAQAAAAJgAAAAgAAAD/////AAAAAA=="/>
              </a:ext>
            </a:extLst>
          </p:cNvGrpSpPr>
          <p:nvPr/>
        </p:nvGrpSpPr>
        <p:grpSpPr>
          <a:xfrm>
            <a:off x="8168005" y="179705"/>
            <a:ext cx="155575" cy="6452870"/>
            <a:chOff x="8168005" y="179705"/>
            <a:chExt cx="155575" cy="6452870"/>
          </a:xfrm>
        </p:grpSpPr>
        <p:sp>
          <p:nvSpPr>
            <p:cNvPr id="207" name="Line75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6MgAAGwEAALoyAADNKAAAAAAAACYAAAAIAAAA//////////8="/>
                </a:ext>
              </a:extLst>
            </p:cNvSpPr>
            <p:nvPr/>
          </p:nvSpPr>
          <p:spPr>
            <a:xfrm>
              <a:off x="8246110" y="179705"/>
              <a:ext cx="0" cy="645287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06" name="Line74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MgAABBMAADQzAAAEEwAAAAAAACYAAAAIAAAA//////////8="/>
                </a:ext>
              </a:extLst>
            </p:cNvSpPr>
            <p:nvPr/>
          </p:nvSpPr>
          <p:spPr>
            <a:xfrm>
              <a:off x="8168005" y="309118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05" name="Line76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MgAAFREAADQzAAAVEQAAAAAAACYAAAAIAAAA//////////8="/>
                </a:ext>
              </a:extLst>
            </p:cNvSpPr>
            <p:nvPr/>
          </p:nvSpPr>
          <p:spPr>
            <a:xfrm>
              <a:off x="8168005" y="277685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04" name="Line79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MgAAJA8AADQzAAAkDwAAAAAAACYAAAAIAAAA//////////8="/>
                </a:ext>
              </a:extLst>
            </p:cNvSpPr>
            <p:nvPr/>
          </p:nvSpPr>
          <p:spPr>
            <a:xfrm>
              <a:off x="8168005" y="246126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03" name="Line78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MgAANg0AADQzAAA2DQAAAAAAACYAAAAIAAAA//////////8="/>
                </a:ext>
              </a:extLst>
            </p:cNvSpPr>
            <p:nvPr/>
          </p:nvSpPr>
          <p:spPr>
            <a:xfrm>
              <a:off x="8168005" y="214757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02" name="Line77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MgAARAsAADQzAABECwAAAAAAACYAAAAIAAAA//////////8="/>
                </a:ext>
              </a:extLst>
            </p:cNvSpPr>
            <p:nvPr/>
          </p:nvSpPr>
          <p:spPr>
            <a:xfrm>
              <a:off x="8168005" y="183134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01" name="Line69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MgAAVgkAADQzAABWCQAAAAAAACYAAAAIAAAA//////////8="/>
                </a:ext>
              </a:extLst>
            </p:cNvSpPr>
            <p:nvPr/>
          </p:nvSpPr>
          <p:spPr>
            <a:xfrm>
              <a:off x="8168005" y="151765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200" name="Line68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c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MgAAZwcAADQzAABnBwAAAAAAACYAAAAIAAAA//////////8="/>
                </a:ext>
              </a:extLst>
            </p:cNvSpPr>
            <p:nvPr/>
          </p:nvSpPr>
          <p:spPr>
            <a:xfrm>
              <a:off x="8168005" y="120332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99" name="Line67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0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MgAAdgUAADQzAAB2BQAAAAAAACYAAAAIAAAA//////////8="/>
                </a:ext>
              </a:extLst>
            </p:cNvSpPr>
            <p:nvPr/>
          </p:nvSpPr>
          <p:spPr>
            <a:xfrm>
              <a:off x="8168005" y="88773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98" name="Line70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MgAAhwMAADQzAACHAwAAAAAAACYAAAAIAAAA//////////8="/>
                </a:ext>
              </a:extLst>
            </p:cNvSpPr>
            <p:nvPr/>
          </p:nvSpPr>
          <p:spPr>
            <a:xfrm>
              <a:off x="8168005" y="57340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97" name="Line73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MgAAlgEAADQzAACWAQAAAAAAACYAAAAIAAAA//////////8="/>
                </a:ext>
              </a:extLst>
            </p:cNvSpPr>
            <p:nvPr/>
          </p:nvSpPr>
          <p:spPr>
            <a:xfrm>
              <a:off x="8168005" y="25781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96" name="Line72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MgAAciQAADQzAAByJAAAAAAAACYAAAAIAAAA//////////8="/>
                </a:ext>
              </a:extLst>
            </p:cNvSpPr>
            <p:nvPr/>
          </p:nvSpPr>
          <p:spPr>
            <a:xfrm>
              <a:off x="8168005" y="592455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95" name="Line71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MgAAhCIAADQzAACEIgAAAAAAACYAAAAIAAAA//////////8="/>
                </a:ext>
              </a:extLst>
            </p:cNvSpPr>
            <p:nvPr/>
          </p:nvSpPr>
          <p:spPr>
            <a:xfrm>
              <a:off x="8168005" y="561086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94" name="Line80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MgAAkiAAADQzAACSIAAAAAAAACYAAAAIAAAA//////////8="/>
                </a:ext>
              </a:extLst>
            </p:cNvSpPr>
            <p:nvPr/>
          </p:nvSpPr>
          <p:spPr>
            <a:xfrm>
              <a:off x="8168005" y="529463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93" name="Line84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MgAApB4AADQzAACkHgAAAAAAACYAAAAIAAAA//////////8="/>
                </a:ext>
              </a:extLst>
            </p:cNvSpPr>
            <p:nvPr/>
          </p:nvSpPr>
          <p:spPr>
            <a:xfrm>
              <a:off x="8168005" y="498094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92" name="Line83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MgAAtRwAADQzAAC1HAAAAAAAACYAAAAIAAAA//////////8="/>
                </a:ext>
              </a:extLst>
            </p:cNvSpPr>
            <p:nvPr/>
          </p:nvSpPr>
          <p:spPr>
            <a:xfrm>
              <a:off x="8168005" y="466661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91" name="Line82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MgAAxBoAADQzAADEGgAAAAAAACYAAAAIAAAA//////////8="/>
                </a:ext>
              </a:extLst>
            </p:cNvSpPr>
            <p:nvPr/>
          </p:nvSpPr>
          <p:spPr>
            <a:xfrm>
              <a:off x="8168005" y="435102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90" name="Line85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c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MgAA1RgAADQzAADVGAAAAAAAACYAAAAIAAAA//////////8="/>
                </a:ext>
              </a:extLst>
            </p:cNvSpPr>
            <p:nvPr/>
          </p:nvSpPr>
          <p:spPr>
            <a:xfrm>
              <a:off x="8168005" y="403669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89" name="Line88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0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MgAA5BYAADQzAADkFgAAAAAAACYAAAAIAAAA//////////8="/>
                </a:ext>
              </a:extLst>
            </p:cNvSpPr>
            <p:nvPr/>
          </p:nvSpPr>
          <p:spPr>
            <a:xfrm>
              <a:off x="8168005" y="372110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88" name="Line87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MgAA9RQAADQzAAD1FAAAAAAAACYAAAAIAAAA//////////8="/>
                </a:ext>
              </a:extLst>
            </p:cNvSpPr>
            <p:nvPr/>
          </p:nvSpPr>
          <p:spPr>
            <a:xfrm>
              <a:off x="8168005" y="340677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87" name="Line86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MgAAYyYAADQzAABjJgAAAAAAACYAAAAIAAAA//////////8="/>
                </a:ext>
              </a:extLst>
            </p:cNvSpPr>
            <p:nvPr/>
          </p:nvSpPr>
          <p:spPr>
            <a:xfrm>
              <a:off x="8168005" y="6240145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  <p:sp>
          <p:nvSpPr>
            <p:cNvPr id="186" name="Line81"/>
            <p:cNvSpPr>
              <a:extLst>
                <a:ext uri="smNativeData">
  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/MgAAUigAADQzAABSKAAAAAAAACYAAAAIAAAA//////////8="/>
                </a:ext>
              </a:extLst>
            </p:cNvSpPr>
            <p:nvPr/>
          </p:nvSpPr>
          <p:spPr>
            <a:xfrm>
              <a:off x="8168005" y="6554470"/>
              <a:ext cx="15557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headEnd type="none"/>
              <a:tailEnd type="none"/>
            </a:ln>
            <a:effectLst/>
          </p:spPr>
        </p:sp>
      </p:grpSp>
      <p:sp>
        <p:nvSpPr>
          <p:cNvPr id="208" name="Textbox66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XMwAA0xMAAEE1AAAVFgAAECAAACYAAAAIAAAA//////////8="/>
              </a:ext>
            </a:extLst>
          </p:cNvSpPr>
          <p:nvPr/>
        </p:nvSpPr>
        <p:spPr>
          <a:xfrm>
            <a:off x="8345805" y="3222625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b="1"/>
              <a:t>0</a:t>
            </a:r>
            <a:endParaRPr b="1"/>
          </a:p>
        </p:txBody>
      </p:sp>
      <p:sp>
        <p:nvSpPr>
          <p:cNvPr id="209" name="Textbox67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XMwAA5BEAAAk2AAAmFAAAECAAACYAAAAIAAAA//////////8="/>
              </a:ext>
            </a:extLst>
          </p:cNvSpPr>
          <p:nvPr/>
        </p:nvSpPr>
        <p:spPr>
          <a:xfrm>
            <a:off x="8345805" y="2908300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20</a:t>
            </a:r>
          </a:p>
        </p:txBody>
      </p:sp>
      <p:sp>
        <p:nvSpPr>
          <p:cNvPr id="210" name="Textbox68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XMwAA6w8AAAk2AAAtEgAAECAAACYAAAAIAAAA//////////8="/>
              </a:ext>
            </a:extLst>
          </p:cNvSpPr>
          <p:nvPr/>
        </p:nvSpPr>
        <p:spPr>
          <a:xfrm>
            <a:off x="8345805" y="2587625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40</a:t>
            </a:r>
          </a:p>
        </p:txBody>
      </p:sp>
      <p:sp>
        <p:nvSpPr>
          <p:cNvPr id="211" name="Textbox65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XMwAAAQ4AAAk2AABDEAAAECAAACYAAAAIAAAA//////////8="/>
              </a:ext>
            </a:extLst>
          </p:cNvSpPr>
          <p:nvPr/>
        </p:nvSpPr>
        <p:spPr>
          <a:xfrm>
            <a:off x="8345805" y="2276475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60</a:t>
            </a:r>
          </a:p>
        </p:txBody>
      </p:sp>
      <p:sp>
        <p:nvSpPr>
          <p:cNvPr id="212" name="Textbox62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XMwAA/gsAAAk2AABADgAAECAAACYAAAAIAAAA//////////8="/>
              </a:ext>
            </a:extLst>
          </p:cNvSpPr>
          <p:nvPr/>
        </p:nvSpPr>
        <p:spPr>
          <a:xfrm>
            <a:off x="8345805" y="1949450"/>
            <a:ext cx="438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80</a:t>
            </a:r>
          </a:p>
        </p:txBody>
      </p:sp>
      <p:sp>
        <p:nvSpPr>
          <p:cNvPr id="213" name="Textbox63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XMwAADwoAANE2AABRDAAAECAAACYAAAAIAAAA//////////8="/>
              </a:ext>
            </a:extLst>
          </p:cNvSpPr>
          <p:nvPr/>
        </p:nvSpPr>
        <p:spPr>
          <a:xfrm>
            <a:off x="8345805" y="1635125"/>
            <a:ext cx="565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100</a:t>
            </a:r>
          </a:p>
        </p:txBody>
      </p:sp>
      <p:sp>
        <p:nvSpPr>
          <p:cNvPr id="214" name="Textbox64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XMwAAFggAANE2AABYCgAAECAAACYAAAAIAAAA//////////8="/>
              </a:ext>
            </a:extLst>
          </p:cNvSpPr>
          <p:nvPr/>
        </p:nvSpPr>
        <p:spPr>
          <a:xfrm>
            <a:off x="8345805" y="1314450"/>
            <a:ext cx="565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120</a:t>
            </a:r>
          </a:p>
        </p:txBody>
      </p:sp>
      <p:sp>
        <p:nvSpPr>
          <p:cNvPr id="215" name="Textbox73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XMwAALAYAANE2AABuCAAAECAAACYAAAAIAAAA//////////8="/>
              </a:ext>
            </a:extLst>
          </p:cNvSpPr>
          <p:nvPr/>
        </p:nvSpPr>
        <p:spPr>
          <a:xfrm>
            <a:off x="8345805" y="1003300"/>
            <a:ext cx="565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140</a:t>
            </a:r>
          </a:p>
        </p:txBody>
      </p:sp>
      <p:sp>
        <p:nvSpPr>
          <p:cNvPr id="216" name="Textbox74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XMwAAbxsAAIE2AACwHQAAECAAACYAAAAIAAAA//////////8="/>
              </a:ext>
            </a:extLst>
          </p:cNvSpPr>
          <p:nvPr/>
        </p:nvSpPr>
        <p:spPr>
          <a:xfrm>
            <a:off x="8345805" y="4459605"/>
            <a:ext cx="514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-80</a:t>
            </a:r>
          </a:p>
        </p:txBody>
      </p:sp>
      <p:sp>
        <p:nvSpPr>
          <p:cNvPr id="217" name="Textbox75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XMwAAgBkAAIE2AADBGwAAECAAACYAAAAIAAAA//////////8="/>
              </a:ext>
            </a:extLst>
          </p:cNvSpPr>
          <p:nvPr/>
        </p:nvSpPr>
        <p:spPr>
          <a:xfrm>
            <a:off x="8345805" y="4145280"/>
            <a:ext cx="514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-60</a:t>
            </a:r>
          </a:p>
        </p:txBody>
      </p:sp>
      <p:sp>
        <p:nvSpPr>
          <p:cNvPr id="218" name="Textbox72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XMwAAhxcAAIE2AADIGQAAECAAACYAAAAIAAAA//////////8="/>
              </a:ext>
            </a:extLst>
          </p:cNvSpPr>
          <p:nvPr/>
        </p:nvSpPr>
        <p:spPr>
          <a:xfrm>
            <a:off x="8345805" y="3824605"/>
            <a:ext cx="514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-40</a:t>
            </a:r>
          </a:p>
        </p:txBody>
      </p:sp>
      <p:sp>
        <p:nvSpPr>
          <p:cNvPr id="219" name="Textbox69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XMwAAnRUAAIE2AADeFwAAECAAACYAAAAIAAAA//////////8="/>
              </a:ext>
            </a:extLst>
          </p:cNvSpPr>
          <p:nvPr/>
        </p:nvSpPr>
        <p:spPr>
          <a:xfrm>
            <a:off x="8345805" y="3513455"/>
            <a:ext cx="514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-20</a:t>
            </a:r>
          </a:p>
        </p:txBody>
      </p:sp>
      <p:sp>
        <p:nvSpPr>
          <p:cNvPr id="220" name="Textbox70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UMwAAKQQAAM42AABrBgAAECAAACYAAAAIAAAA//////////8="/>
              </a:ext>
            </a:extLst>
          </p:cNvSpPr>
          <p:nvPr/>
        </p:nvSpPr>
        <p:spPr>
          <a:xfrm>
            <a:off x="8343900" y="676275"/>
            <a:ext cx="565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160</a:t>
            </a:r>
          </a:p>
        </p:txBody>
      </p:sp>
      <p:sp>
        <p:nvSpPr>
          <p:cNvPr id="221" name="Textbox71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UMwAAMAIAAM42AAByBAAAECAAACYAAAAIAAAA//////////8="/>
              </a:ext>
            </a:extLst>
          </p:cNvSpPr>
          <p:nvPr/>
        </p:nvSpPr>
        <p:spPr>
          <a:xfrm>
            <a:off x="8343900" y="355600"/>
            <a:ext cx="565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180</a:t>
            </a:r>
          </a:p>
        </p:txBody>
      </p:sp>
      <p:sp>
        <p:nvSpPr>
          <p:cNvPr id="222" name="Textbox61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UMwAARgAAAM42AACIAgAAECAAACYAAAAIAAAA//////////8="/>
              </a:ext>
            </a:extLst>
          </p:cNvSpPr>
          <p:nvPr/>
        </p:nvSpPr>
        <p:spPr>
          <a:xfrm>
            <a:off x="8343900" y="44450"/>
            <a:ext cx="565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200</a:t>
            </a:r>
          </a:p>
        </p:txBody>
      </p:sp>
      <p:sp>
        <p:nvSpPr>
          <p:cNvPr id="223" name="Textbox54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CQ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UMwAAZCEAAEY3AAClIwAAECAAACYAAAAIAAAA//////////8="/>
              </a:ext>
            </a:extLst>
          </p:cNvSpPr>
          <p:nvPr/>
        </p:nvSpPr>
        <p:spPr>
          <a:xfrm>
            <a:off x="8343900" y="5427980"/>
            <a:ext cx="641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-140</a:t>
            </a:r>
          </a:p>
        </p:txBody>
      </p:sp>
      <p:sp>
        <p:nvSpPr>
          <p:cNvPr id="224" name="Textbox55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HQ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UMwAAax8AAEY3AACsIQAAECAAACYAAAAIAAAA//////////8="/>
              </a:ext>
            </a:extLst>
          </p:cNvSpPr>
          <p:nvPr/>
        </p:nvSpPr>
        <p:spPr>
          <a:xfrm>
            <a:off x="8343900" y="5107305"/>
            <a:ext cx="641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-120</a:t>
            </a:r>
          </a:p>
        </p:txBody>
      </p:sp>
      <p:sp>
        <p:nvSpPr>
          <p:cNvPr id="225" name="Textbox56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UMwAAgR0AAEY3AADCHwAAECAAACYAAAAIAAAA//////////8="/>
              </a:ext>
            </a:extLst>
          </p:cNvSpPr>
          <p:nvPr/>
        </p:nvSpPr>
        <p:spPr>
          <a:xfrm>
            <a:off x="8343900" y="4796155"/>
            <a:ext cx="641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-100</a:t>
            </a:r>
          </a:p>
        </p:txBody>
      </p:sp>
      <p:sp>
        <p:nvSpPr>
          <p:cNvPr id="226" name="Textbox53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UMwAAKScAAEY3AABrKQAAECAAACYAAAAIAAAA//////////8="/>
              </a:ext>
            </a:extLst>
          </p:cNvSpPr>
          <p:nvPr/>
        </p:nvSpPr>
        <p:spPr>
          <a:xfrm>
            <a:off x="8343900" y="6365875"/>
            <a:ext cx="6413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-200</a:t>
            </a:r>
          </a:p>
        </p:txBody>
      </p:sp>
      <p:sp>
        <p:nvSpPr>
          <p:cNvPr id="227" name="Textbox51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UMwAAMCUAAEY3AAByJwAAECAAACYAAAAIAAAA//////////8="/>
              </a:ext>
            </a:extLst>
          </p:cNvSpPr>
          <p:nvPr/>
        </p:nvSpPr>
        <p:spPr>
          <a:xfrm>
            <a:off x="8343900" y="6045200"/>
            <a:ext cx="6413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-180</a:t>
            </a:r>
          </a:p>
        </p:txBody>
      </p:sp>
      <p:sp>
        <p:nvSpPr>
          <p:cNvPr id="228" name="Textbox52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UMwAARiMAAEY3AACIJQAAECAAACYAAAAIAAAA//////////8="/>
              </a:ext>
            </a:extLst>
          </p:cNvSpPr>
          <p:nvPr/>
        </p:nvSpPr>
        <p:spPr>
          <a:xfrm>
            <a:off x="8343900" y="5734050"/>
            <a:ext cx="6413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-160</a:t>
            </a:r>
          </a:p>
        </p:txBody>
      </p:sp>
      <p:sp>
        <p:nvSpPr>
          <p:cNvPr id="229" name="Line89"/>
          <p:cNvSpPr>
            <a:extLst>
              <a:ext uri="smNativeData">
                <pr:smNativeData xmlns:pr="smNativeData" val="SMDATA_13_9Y65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fAgAA7QYAAB8CAADEEwAAEAAAACYAAAAIAAAA//////////8="/>
              </a:ext>
            </a:extLst>
          </p:cNvSpPr>
          <p:nvPr/>
        </p:nvSpPr>
        <p:spPr>
          <a:xfrm flipV="1">
            <a:off x="344805" y="1125855"/>
            <a:ext cx="0" cy="208724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230" name="Line92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fAgAA/BUAAB8CAADwIQAAEAAAACYAAAAIAAAA//////////8="/>
              </a:ext>
            </a:extLst>
          </p:cNvSpPr>
          <p:nvPr/>
        </p:nvSpPr>
        <p:spPr>
          <a:xfrm>
            <a:off x="344805" y="3573780"/>
            <a:ext cx="0" cy="1943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231" name="Textbox59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wAAAAfwMAADoFAADBBQAAECAAACYAAAAIAAAA//////////8="/>
              </a:ext>
            </a:extLst>
          </p:cNvSpPr>
          <p:nvPr/>
        </p:nvSpPr>
        <p:spPr>
          <a:xfrm>
            <a:off x="30480" y="568325"/>
            <a:ext cx="819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higher</a:t>
            </a:r>
          </a:p>
        </p:txBody>
      </p:sp>
      <p:sp>
        <p:nvSpPr>
          <p:cNvPr id="232" name="Textbox60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wAAAAOiMAAK4EAAB7JQAAECAAACYAAAAIAAAA//////////8="/>
              </a:ext>
            </a:extLst>
          </p:cNvSpPr>
          <p:nvPr/>
        </p:nvSpPr>
        <p:spPr>
          <a:xfrm>
            <a:off x="30480" y="5726430"/>
            <a:ext cx="7302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lower</a:t>
            </a:r>
          </a:p>
        </p:txBody>
      </p:sp>
      <p:sp>
        <p:nvSpPr>
          <p:cNvPr id="233" name="Line91"/>
          <p:cNvSpPr>
            <a:extLst>
              <a:ext uri="smNativeData">
                <pr:smNativeData xmlns:pr="smNativeData" val="SMDATA_13_9Y65XBMAAAAlAAAACgAAAA0AAAAAkAAAAEgAAACQAAAASAAAAAAAAAAAAAAAAg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Q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ZOgAAPwcAABk6AAAXFAAAEAAAACYAAAAIAAAA//////////8="/>
              </a:ext>
            </a:extLst>
          </p:cNvSpPr>
          <p:nvPr/>
        </p:nvSpPr>
        <p:spPr>
          <a:xfrm flipV="1">
            <a:off x="9444355" y="1177925"/>
            <a:ext cx="0" cy="208788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234" name="Line90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GoI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ZOgAAThYAABk6AABCIgAAEAAAACYAAAAIAAAA//////////8="/>
              </a:ext>
            </a:extLst>
          </p:cNvSpPr>
          <p:nvPr/>
        </p:nvSpPr>
        <p:spPr>
          <a:xfrm>
            <a:off x="9444355" y="3625850"/>
            <a:ext cx="0" cy="19431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235" name="Textbox57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qOAAA0gMAAOQ8AAATBgAAECAAACYAAAAIAAAA//////////8="/>
              </a:ext>
            </a:extLst>
          </p:cNvSpPr>
          <p:nvPr/>
        </p:nvSpPr>
        <p:spPr>
          <a:xfrm>
            <a:off x="9130030" y="621030"/>
            <a:ext cx="768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hotter</a:t>
            </a:r>
          </a:p>
        </p:txBody>
      </p:sp>
      <p:sp>
        <p:nvSpPr>
          <p:cNvPr id="236" name="Textbox58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qOAAAjCMAACA9AADOJQAAECAAACYAAAAIAAAA//////////8="/>
              </a:ext>
            </a:extLst>
          </p:cNvSpPr>
          <p:nvPr/>
        </p:nvSpPr>
        <p:spPr>
          <a:xfrm>
            <a:off x="9130030" y="5778500"/>
            <a:ext cx="8064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colder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9Y6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v/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MAwAAayYAAEQR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95300" y="6245225"/>
            <a:ext cx="23114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9Y6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B//8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SFAAAayYAAB4o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IAQAA/gQAAMMrAADOBwAAECAAACYAAAAIAAAA//////////8="/>
              </a:ext>
            </a:extLst>
          </p:cNvSpPr>
          <p:nvPr/>
        </p:nvSpPr>
        <p:spPr>
          <a:xfrm>
            <a:off x="208280" y="811530"/>
            <a:ext cx="69056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What is the difference between -5ºC and 3 ºC ?</a:t>
            </a:r>
            <a:endParaRPr sz="2400" b="1"/>
          </a:p>
        </p:txBody>
      </p:sp>
      <p:sp>
        <p:nvSpPr>
          <p:cNvPr id="5" name="Rectangle1"/>
          <p:cNvSpPr>
            <a:extLst>
              <a:ext uri="smNativeData">
                <pr:smNativeData xmlns:pr="smNativeData" val="SMDATA_13_9Y65XBMAAAAlAAAAZAAAAA0AAAAAkAAAAEgAAACQAAAASAAAAAAAAAABAAAAAAAAAAEAAABQAAAAAAAAAAAA4D8AAAAAAADgPwAAAAAAAOA/AAAAAAAA4D8AAAAAAADgPwAAAAAAAOA/AAAAAAAA4D8AAAAAAADgPwAAAAAAAOA/AAAAAAAA4D8CAAAAjAAAAAEAAAAAAAAA///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8wA////AQAAAAAAAAAAAAAAAAAAAAAAAAAAAAAAAAAAAAAAAAAAAAAAAn9/fwCAgIADzMzMAMDA/wB/f38AAAAAAAAAAAAAAAAAAAAAAAAAAAAhAAAAGAAAABQAAACzMQAAoAAAAHY3AACnKQAAEAAAACYAAAAIAAAA//////////8="/>
              </a:ext>
            </a:extLst>
          </p:cNvSpPr>
          <p:nvPr/>
        </p:nvSpPr>
        <p:spPr>
          <a:xfrm>
            <a:off x="8079105" y="101600"/>
            <a:ext cx="936625" cy="6669405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Line4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DgZQM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yMwAATQEAAPIzAAD/KAAAEAAAACYAAAAIAAAA//////////8="/>
              </a:ext>
            </a:extLst>
          </p:cNvSpPr>
          <p:nvPr/>
        </p:nvSpPr>
        <p:spPr>
          <a:xfrm>
            <a:off x="8444230" y="211455"/>
            <a:ext cx="0" cy="645287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Line1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JwH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3MwAAVQ8AAGw0AABVDwAAEAAAACYAAAAIAAAA//////////8="/>
              </a:ext>
            </a:extLst>
          </p:cNvSpPr>
          <p:nvPr/>
        </p:nvSpPr>
        <p:spPr>
          <a:xfrm>
            <a:off x="8366125" y="2492375"/>
            <a:ext cx="15557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Line2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ARXAM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3MwAA1R4AAGw0AADVHgAAEAAAACYAAAAIAAAA//////////8="/>
              </a:ext>
            </a:extLst>
          </p:cNvSpPr>
          <p:nvPr/>
        </p:nvSpPr>
        <p:spPr>
          <a:xfrm>
            <a:off x="8366125" y="5012055"/>
            <a:ext cx="15557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3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3MwAAJxUAAGw0AAAnFQAAEAAAACYAAAAIAAAA//////////8="/>
              </a:ext>
            </a:extLst>
          </p:cNvSpPr>
          <p:nvPr/>
        </p:nvSpPr>
        <p:spPr>
          <a:xfrm>
            <a:off x="8366125" y="3438525"/>
            <a:ext cx="15557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Textbox3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AxaQM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PNAAABRQAAHk2AABHFgAAECAAACYAAAAIAAAA//////////8="/>
              </a:ext>
            </a:extLst>
          </p:cNvSpPr>
          <p:nvPr/>
        </p:nvSpPr>
        <p:spPr>
          <a:xfrm>
            <a:off x="8543925" y="3254375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b="1"/>
              <a:t>0</a:t>
            </a:r>
            <a:endParaRPr b="1"/>
          </a:p>
        </p:txBody>
      </p:sp>
      <p:sp>
        <p:nvSpPr>
          <p:cNvPr id="11" name="Textbox4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PNAAAMw4AAHk2AAB1EAAAECAAACYAAAAIAAAA//////////8="/>
              </a:ext>
            </a:extLst>
          </p:cNvSpPr>
          <p:nvPr/>
        </p:nvSpPr>
        <p:spPr>
          <a:xfrm>
            <a:off x="8543925" y="2308225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3</a:t>
            </a:r>
          </a:p>
        </p:txBody>
      </p:sp>
      <p:sp>
        <p:nvSpPr>
          <p:cNvPr id="12" name="Textbox5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NNAAAsx0AAO82AAD0HwAAECAAACYAAAAIAAAA//////////8="/>
              </a:ext>
            </a:extLst>
          </p:cNvSpPr>
          <p:nvPr/>
        </p:nvSpPr>
        <p:spPr>
          <a:xfrm>
            <a:off x="8542655" y="4827905"/>
            <a:ext cx="387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-5</a:t>
            </a:r>
          </a:p>
        </p:txBody>
      </p:sp>
      <p:sp>
        <p:nvSpPr>
          <p:cNvPr id="13" name="Line5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tAAAAAQAAACMAAAAjAAAAIwAAAB4AAAAA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FCMDkMAAAAEAAAAAAAAAAAAAAAAAAAAAAAAAAeAAAAaAAAAAAAAAAAAAAAAAAAAAAAAAAAAAAAECcAABAnAAAAAAAAAAAAAAAAAAAAAAAAAAAAAAAAAAAAAAAAAAAAABQAAAAAAAAAwMD/AAAAAABkAAAAMgAAAAAAAABkAAAAAAAAAH9/fwAKAAAAHwAAAFQAAAC74OMF////AQAAAAAAAAAAAAAAAAAAAAAAAAAAAAAAAAAAAAAAAAAA/wAAAH9/fwCAgIADzMzMAMDA/wB/f38AAAAAAAAAAAAAAAAAAAAAAAAAAAAhAAAAGAAAABQAAACoKAAA1x4AAKIwAADXHgAAEAAAACYAAAAIAAAA//////////8="/>
              </a:ext>
            </a:extLst>
          </p:cNvSpPr>
          <p:nvPr/>
        </p:nvSpPr>
        <p:spPr>
          <a:xfrm>
            <a:off x="6609080" y="5013325"/>
            <a:ext cx="129667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14" name="Line6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tAAAAAQAAACMAAAAjAAAAIwAAAB4AAAAA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YKAAAMAAAAEAAAAAAAAAAAAAAAAAAAAAAAAAAeAAAAaAAAAAAAAAAAAAAAAAAAAAAAAAAAAAAAECcAABAnAAAAAAAAAAAAAAAAAAAAAAAAAAAAAAAAAAAAAAAAAAAAABQAAAAAAAAAwMD/AAAAAABkAAAAMgAAAAAAAABkAAAAAAAAAH9/fwAKAAAAHwAAAFQAAAC74OMF////AQAAAAAAAAAAAAAAAAAAAAAAAAAAAAAAAAAAAAAAAAAA/wAAAH9/fwCAgIADzMzMAMDA/wB/f38AAAAAAAAAAAAAAAAAAAAAAAAAAAAhAAAAGAAAABQAAACoKAAAGBUAAKIwAAAYFQAAEAAAACYAAAAIAAAA//////////8="/>
              </a:ext>
            </a:extLst>
          </p:cNvSpPr>
          <p:nvPr/>
        </p:nvSpPr>
        <p:spPr>
          <a:xfrm>
            <a:off x="6609080" y="3429000"/>
            <a:ext cx="129667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15" name="Textbox2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oAAAI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SCAAA4RIAANkVAACCHAAAECAAACYAAAAIAAAA//////////8="/>
              </a:ext>
            </a:extLst>
          </p:cNvSpPr>
          <p:nvPr/>
        </p:nvSpPr>
        <p:spPr>
          <a:xfrm>
            <a:off x="1352550" y="3068955"/>
            <a:ext cx="219900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8ºC</a:t>
            </a:r>
            <a:endParaRPr sz="9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00016 -0.23075" pathEditMode="relative" rAng="0" ptsTypes="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6 -0.00000 L 0.00032 -0.13641" pathEditMode="relative" rAng="0" ptsTypes="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6" grpId="0" animBg="1" advAuto="0"/>
      <p:bldP spid="7" grpId="0" animBg="1" advAuto="0"/>
      <p:bldP spid="8" grpId="0" animBg="1" advAuto="0"/>
      <p:bldP spid="9" grpId="0" animBg="1" advAuto="0"/>
      <p:bldP spid="10" grpId="0" animBg="1" advAuto="0"/>
      <p:bldP spid="11" grpId="0" animBg="1" advAuto="0"/>
      <p:bldP spid="12" grpId="0" animBg="1" advAuto="0"/>
      <p:bldP spid="13" grpId="0" animBg="1" advAuto="0"/>
      <p:bldP spid="13" grpId="1" animBg="1" advAuto="0"/>
      <p:bldP spid="13" grpId="2" animBg="1" advAuto="0"/>
      <p:bldP spid="14" grpId="0" animBg="1" advAuto="0"/>
      <p:bldP spid="14" grpId="1" animBg="1" advAuto="0"/>
      <p:bldP spid="15" grpId="0" animBg="1" advAuto="0"/>
    </p:bldLst>
    <p:extLst>
      <p:ext uri="smNativeData">
        <pr:smNativeData xmlns:pr="smNativeData" val="9Y65XA4AAAAFAAAA/f///wEAAAAKAAAAAAAAAAAAAAAAAAAAAAAAAAgAAAD9////AQAAAAoAAAAAAAAAAAAAAAAAAAAAAAAACwAAAP3///8BAAAACgAAAAAAAAAAAAAAAAAAAAAAAAAOAAAA/f///wEAAAAKAAAAAAAAAAAAAAAAAAAAAAAAABEAAAD9////AQAAAAoAAAAAAAAAAAAAAAAAAAAAAAAAFAAAAP3///8BAAAACgAAAAAAAAAAAAAAAAAAAAAAAAAXAAAA/f///wEAAAAKAAAAAAAAAAAAAAAAAAAAAAAAABoAAAD9////AQAAAAoAAAAAAAAAAAAAAAAAAAAAAAAAHwAAAP3///8BAAAACgAAAAAAAAAAAAAAAAAAAAAAAAAkAAAA/f///wQAAABAAAAAAAAAAAADAAAAAAAAAAAAACcAAAD9////AQAAAAoAAAAAAAAAAAAAAAAAAAAAAAAAKwAAAP3///8CAAAACgAAAAAAAAAAAAAAAAAAAAAAAAAwAAAA/f///wQAAABAAAAAAAAAAAADAAAAAAAAAAAAADQAAAD9////AQAAAAoAAAAAAAAAAAAAAAAAAAAAAAAA"/>
      </p:ext>
    </p:extLst>
  </p:timing>
</p:sld>
</file>

<file path=ppt/slides/slide3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9Y6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MAwAAayYAAEQR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95300" y="6245225"/>
            <a:ext cx="23114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9Y6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DC1SQM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SFAAAayYAAB4o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IAQAA/gQAAMMrAADOBwAAECAAACYAAAAIAAAA//////////8="/>
              </a:ext>
            </a:extLst>
          </p:cNvSpPr>
          <p:nvPr/>
        </p:nvSpPr>
        <p:spPr>
          <a:xfrm>
            <a:off x="208280" y="811530"/>
            <a:ext cx="69056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What is the difference between -8ºC and 7 ºC ?</a:t>
            </a:r>
            <a:endParaRPr sz="2400" b="1"/>
          </a:p>
        </p:txBody>
      </p:sp>
      <p:sp>
        <p:nvSpPr>
          <p:cNvPr id="5" name="Rectangle1"/>
          <p:cNvSpPr>
            <a:extLst>
              <a:ext uri="smNativeData">
                <pr:smNativeData xmlns:pr="smNativeData" val="SMDATA_13_9Y65XBMAAAAlAAAAZAAAAA0AAAAAkAAAAEgAAACQAAAASAAAAAAAAAABAAAAAAAAAAEAAABQAAAAAAAAAAAA4D8AAAAAAADgPwAAAAAAAOA/AAAAAAAA4D8AAAAAAADgPwAAAAAAAOA/AAAAAAAA4D8AAAAAAADgPwAAAAAAAOA/AAAAAAAA4D8CAAAAjAAAAAEAAAAAAAAA///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8wA////AQAAAAAAAAAAAAAAAAAAAAAAAAAAAAAAAAAAAAAAAAAAAAAAAn9/fwCAgIADzMzMAMDA/wB/f38AAAAAAAAAAAAAAAAAAAAAAAAAAAAhAAAAGAAAABQAAACzMQAAoAAAAHY3AACnKQAAEAAAACYAAAAIAAAA//////////8="/>
              </a:ext>
            </a:extLst>
          </p:cNvSpPr>
          <p:nvPr/>
        </p:nvSpPr>
        <p:spPr>
          <a:xfrm>
            <a:off x="8079105" y="101600"/>
            <a:ext cx="936625" cy="6669405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Line4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iAIo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yMwAATQEAAPIzAAD/KAAAEAAAACYAAAAIAAAA//////////8="/>
              </a:ext>
            </a:extLst>
          </p:cNvSpPr>
          <p:nvPr/>
        </p:nvSpPr>
        <p:spPr>
          <a:xfrm>
            <a:off x="8444230" y="211455"/>
            <a:ext cx="0" cy="645287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Line1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HtATo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3MwAAQQgAAGw0AABBCAAAEAAAACYAAAAIAAAA//////////8="/>
              </a:ext>
            </a:extLst>
          </p:cNvSpPr>
          <p:nvPr/>
        </p:nvSpPr>
        <p:spPr>
          <a:xfrm>
            <a:off x="8366125" y="1341755"/>
            <a:ext cx="15557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Line2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3MwAAJyQAAGw0AAAnJAAAEAAAACYAAAAIAAAA//////////8="/>
              </a:ext>
            </a:extLst>
          </p:cNvSpPr>
          <p:nvPr/>
        </p:nvSpPr>
        <p:spPr>
          <a:xfrm>
            <a:off x="8366125" y="5876925"/>
            <a:ext cx="15557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3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KQC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3MwAAJxUAAGw0AAAnFQAAEAAAACYAAAAIAAAA//////////8="/>
              </a:ext>
            </a:extLst>
          </p:cNvSpPr>
          <p:nvPr/>
        </p:nvSpPr>
        <p:spPr>
          <a:xfrm>
            <a:off x="8366125" y="3438525"/>
            <a:ext cx="15557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Textbox3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D4ZwM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PNAAABRQAAHk2AABHFgAAECAAACYAAAAIAAAA//////////8="/>
              </a:ext>
            </a:extLst>
          </p:cNvSpPr>
          <p:nvPr/>
        </p:nvSpPr>
        <p:spPr>
          <a:xfrm>
            <a:off x="8543925" y="3254375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b="1"/>
              <a:t>0</a:t>
            </a:r>
            <a:endParaRPr b="1"/>
          </a:p>
        </p:txBody>
      </p:sp>
      <p:sp>
        <p:nvSpPr>
          <p:cNvPr id="11" name="Textbox4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FD7ZwM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PNAAA7QYAAHk2AAAuCQAAECAAACYAAAAIAAAA//////////8="/>
              </a:ext>
            </a:extLst>
          </p:cNvSpPr>
          <p:nvPr/>
        </p:nvSpPr>
        <p:spPr>
          <a:xfrm>
            <a:off x="8543925" y="1125855"/>
            <a:ext cx="3111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7</a:t>
            </a:r>
          </a:p>
        </p:txBody>
      </p:sp>
      <p:sp>
        <p:nvSpPr>
          <p:cNvPr id="12" name="Textbox5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B//wAM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NNAAAySIAAO82AAALJQAAECAAACYAAAAIAAAA//////////8="/>
              </a:ext>
            </a:extLst>
          </p:cNvSpPr>
          <p:nvPr/>
        </p:nvSpPr>
        <p:spPr>
          <a:xfrm>
            <a:off x="8542655" y="5654675"/>
            <a:ext cx="3873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-8</a:t>
            </a:r>
          </a:p>
        </p:txBody>
      </p:sp>
      <p:sp>
        <p:nvSpPr>
          <p:cNvPr id="13" name="Line5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tAAAAAQAAACMAAAAjAAAAIwAAAB4AAAAA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OPHAEMAAAAEAAAAAAAAAAAAAAAAAAAAAAAAAAeAAAAaAAAAAAAAAAAAAAAAAAAAAAAAAAAAAAAECcAABAnAAAAAAAAAAAAAAAAAAAAAAAAAAAAAAAAAAAAAAAAAAAAABQAAAAAAAAAwMD/AAAAAABkAAAAMgAAAAAAAABkAAAAAAAAAH9/fwAKAAAAHwAAAFQAAAC74OMF////AQAAAAAAAAAAAAAAAAAAAAAAAAAAAAAAAAAAAAAAAAAA/wAAAH9/fwCAgIADzMzMAMDA/wB/f38AAAAAAAAAAAAAAAAAAAAAAAAAAAAhAAAAGAAAABQAAACoKAAAJyQAAKIwAAAnJAAAEAAAACYAAAAIAAAA//////////8="/>
              </a:ext>
            </a:extLst>
          </p:cNvSpPr>
          <p:nvPr/>
        </p:nvSpPr>
        <p:spPr>
          <a:xfrm>
            <a:off x="6609080" y="5876925"/>
            <a:ext cx="129667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14" name="Line6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tAAAAAQAAACMAAAAjAAAAIwAAAB4AAAAA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/wAAAH9/fwCAgIADzMzMAMDA/wB/f38AAAAAAAAAAAAAAAAAAAAAAAAAAAAhAAAAGAAAABQAAACoKAAAGBUAAKIwAAAYFQAAEAAAACYAAAAIAAAA//////////8="/>
              </a:ext>
            </a:extLst>
          </p:cNvSpPr>
          <p:nvPr/>
        </p:nvSpPr>
        <p:spPr>
          <a:xfrm>
            <a:off x="6609080" y="3429000"/>
            <a:ext cx="129667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15" name="Textbox2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oACg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SCAAA4RIAAAQaAACCHAAAECAAACYAAAAIAAAA//////////8="/>
              </a:ext>
            </a:extLst>
          </p:cNvSpPr>
          <p:nvPr/>
        </p:nvSpPr>
        <p:spPr>
          <a:xfrm>
            <a:off x="1352550" y="3068955"/>
            <a:ext cx="2876550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15ºC</a:t>
            </a:r>
            <a:endParaRPr sz="9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00016 -0.35653" pathEditMode="relative" rAng="0" ptsTypes="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6 -0.00000 L 0.00016 -0.30404" pathEditMode="relative" rAng="0" ptsTypes="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6" grpId="0" animBg="1" advAuto="0"/>
      <p:bldP spid="7" grpId="0" animBg="1" advAuto="0"/>
      <p:bldP spid="8" grpId="0" animBg="1" advAuto="0"/>
      <p:bldP spid="9" grpId="0" animBg="1" advAuto="0"/>
      <p:bldP spid="10" grpId="0" animBg="1" advAuto="0"/>
      <p:bldP spid="11" grpId="0" animBg="1" advAuto="0"/>
      <p:bldP spid="12" grpId="0" animBg="1" advAuto="0"/>
      <p:bldP spid="13" grpId="0" animBg="1" advAuto="0"/>
      <p:bldP spid="13" grpId="1" animBg="1" advAuto="0"/>
      <p:bldP spid="13" grpId="2" animBg="1" advAuto="0"/>
      <p:bldP spid="14" grpId="0" animBg="1" advAuto="0"/>
      <p:bldP spid="14" grpId="1" animBg="1" advAuto="0"/>
      <p:bldP spid="15" grpId="0" animBg="1" advAuto="0"/>
    </p:bldLst>
    <p:extLst>
      <p:ext uri="smNativeData">
        <pr:smNativeData xmlns:pr="smNativeData" val="9Y65XA4AAAAFAAAA/f///wEAAAAKAAAAAAAAAAAAAAAAAAAAAAAAAAgAAAD9////AQAAAAoAAAAAAAAAAAAAAAAAAAAAAAAACwAAAP3///8BAAAACgAAAAAAAAAAAAAAAAAAAAAAAAAOAAAA/f///wEAAAAKAAAAAAAAAAAAAAAAAAAAAAAAABEAAAD9////AQAAAAoAAAAAAAAAAAAAAAAAAAAAAAAAFAAAAP3///8BAAAACgAAAAAAAAAAAAAAAAAAAAAAAAAXAAAA/f///wEAAAAKAAAAAAAAAAAAAAAAAAAAAAAAABoAAAD9////AQAAAAoAAAAAAAAAAAAAAAAAAAAAAAAAHwAAAP3///8BAAAACgAAAAAAAAAAAAAAAAAAAAAAAAAkAAAA/f///wQAAABAAAAAAAAAAAADAAAAAAAAAAAAACcAAAD9////AQAAAAoAAAAAAAAAAAAAAAAAAAAAAAAAKwAAAP3///8CAAAACgAAAAAAAAAAAAAAAAAAAAAAAAAwAAAA/f///wQAAABAAAAAAAAAAAADAAAAAAAAAAAAADQAAAD9////AQAAAAoAAAAAAAAAAAAAAAAAAAAAAAAA"/>
      </p:ext>
    </p:extLst>
  </p:timing>
</p:sld>
</file>

<file path=ppt/slides/slide4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9Y6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MAwAAayYAAEQR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95300" y="6245225"/>
            <a:ext cx="23114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9Y6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SFAAAayYAAB4o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IAQAA/gQAAGMsAADOBwAAECAAACYAAAAIAAAA//////////8="/>
              </a:ext>
            </a:extLst>
          </p:cNvSpPr>
          <p:nvPr/>
        </p:nvSpPr>
        <p:spPr>
          <a:xfrm>
            <a:off x="208280" y="811530"/>
            <a:ext cx="700722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What is the difference between -9ºC and -3 ºC ?</a:t>
            </a:r>
            <a:endParaRPr sz="2400" b="1"/>
          </a:p>
        </p:txBody>
      </p:sp>
      <p:sp>
        <p:nvSpPr>
          <p:cNvPr id="5" name="Rectangle1"/>
          <p:cNvSpPr>
            <a:extLst>
              <a:ext uri="smNativeData">
                <pr:smNativeData xmlns:pr="smNativeData" val="SMDATA_13_9Y65XBMAAAAlAAAAZAAAAA0AAAAAkAAAAEgAAACQAAAASAAAAAAAAAABAAAAAAAAAAEAAABQAAAAAAAAAAAA4D8AAAAAAADgPwAAAAAAAOA/AAAAAAAA4D8AAAAAAADgPwAAAAAAAOA/AAAAAAAA4D8AAAAAAADgPwAAAAAAAOA/AAAAAAAA4D8CAAAAjAAAAAEAAAAAAAAA///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8wA////AQAAAAAAAAAAAAAAAAAAAAAAAAAAAAAAAAAAAAAAAAAAAAAAAn9/fwCAgIADzMzMAMDA/wB/f38AAAAAAAAAAAAAAAAAAAAAAAAAAAAhAAAAGAAAABQAAACzMQAAoAAAAHY3AACnKQAAEAAAACYAAAAIAAAA//////////8="/>
              </a:ext>
            </a:extLst>
          </p:cNvSpPr>
          <p:nvPr/>
        </p:nvSpPr>
        <p:spPr>
          <a:xfrm>
            <a:off x="8079105" y="101600"/>
            <a:ext cx="936625" cy="6669405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Line4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hY0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yMwAATQEAAPIzAAD/KAAAEAAAACYAAAAIAAAA//////////8="/>
              </a:ext>
            </a:extLst>
          </p:cNvSpPr>
          <p:nvPr/>
        </p:nvSpPr>
        <p:spPr>
          <a:xfrm>
            <a:off x="8444230" y="211455"/>
            <a:ext cx="0" cy="645287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Line1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3MwAAaBoAAGw0AABoGgAAEAAAACYAAAAIAAAA//////////8="/>
              </a:ext>
            </a:extLst>
          </p:cNvSpPr>
          <p:nvPr/>
        </p:nvSpPr>
        <p:spPr>
          <a:xfrm>
            <a:off x="8366125" y="4292600"/>
            <a:ext cx="15557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Line2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3MwAA7iUAAGw0AADuJQAAEAAAACYAAAAIAAAA//////////8="/>
              </a:ext>
            </a:extLst>
          </p:cNvSpPr>
          <p:nvPr/>
        </p:nvSpPr>
        <p:spPr>
          <a:xfrm>
            <a:off x="8366125" y="6165850"/>
            <a:ext cx="15557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3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3MwAAJxUAAGw0AAAnFQAAEAAAACYAAAAIAAAA//////////8="/>
              </a:ext>
            </a:extLst>
          </p:cNvSpPr>
          <p:nvPr/>
        </p:nvSpPr>
        <p:spPr>
          <a:xfrm>
            <a:off x="8366125" y="3438525"/>
            <a:ext cx="15557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Textbox3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PNAAABRQAAHk2AABHFgAAECAAACYAAAAIAAAA//////////8="/>
              </a:ext>
            </a:extLst>
          </p:cNvSpPr>
          <p:nvPr/>
        </p:nvSpPr>
        <p:spPr>
          <a:xfrm>
            <a:off x="8543925" y="3254375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b="1"/>
              <a:t>0</a:t>
            </a:r>
            <a:endParaRPr b="1"/>
          </a:p>
        </p:txBody>
      </p:sp>
      <p:sp>
        <p:nvSpPr>
          <p:cNvPr id="11" name="Textbox4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PNAAAFBkAAPE2AABWGwAAECAAACYAAAAIAAAA//////////8="/>
              </a:ext>
            </a:extLst>
          </p:cNvSpPr>
          <p:nvPr/>
        </p:nvSpPr>
        <p:spPr>
          <a:xfrm>
            <a:off x="8543925" y="4076700"/>
            <a:ext cx="3873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-3</a:t>
            </a:r>
          </a:p>
        </p:txBody>
      </p:sp>
      <p:sp>
        <p:nvSpPr>
          <p:cNvPr id="12" name="Textbox5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NNAAAjiQAAO82AADPJgAAECAAACYAAAAIAAAA//////////8="/>
              </a:ext>
            </a:extLst>
          </p:cNvSpPr>
          <p:nvPr/>
        </p:nvSpPr>
        <p:spPr>
          <a:xfrm>
            <a:off x="8542655" y="5942330"/>
            <a:ext cx="387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-9</a:t>
            </a:r>
          </a:p>
        </p:txBody>
      </p:sp>
      <p:sp>
        <p:nvSpPr>
          <p:cNvPr id="13" name="Line5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tAAAAAQAAACMAAAAjAAAAIwAAAB4AAAAA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/wAAAH9/fwCAgIADzMzMAMDA/wB/f38AAAAAAAAAAAAAAAAAAAAAAAAAAAAhAAAAGAAAABQAAACoKAAA7iUAAKIwAADuJQAAEAAAACYAAAAIAAAA//////////8="/>
              </a:ext>
            </a:extLst>
          </p:cNvSpPr>
          <p:nvPr/>
        </p:nvSpPr>
        <p:spPr>
          <a:xfrm>
            <a:off x="6609080" y="6165850"/>
            <a:ext cx="129667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14" name="Line6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tAAAAAQAAACMAAAAjAAAAIwAAAB4AAAAA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/wAAAH9/fwCAgIADzMzMAMDA/wB/f38AAAAAAAAAAAAAAAAAAAAAAAAAAAAhAAAAGAAAABQAAACoKAAAGBUAAKIwAAAYFQAAEAAAACYAAAAIAAAA//////////8="/>
              </a:ext>
            </a:extLst>
          </p:cNvSpPr>
          <p:nvPr/>
        </p:nvSpPr>
        <p:spPr>
          <a:xfrm>
            <a:off x="6609080" y="3429000"/>
            <a:ext cx="129667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15" name="Textbox2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SCAAA4RIAANkVAACCHAAAECAAACYAAAAIAAAA//////////8="/>
              </a:ext>
            </a:extLst>
          </p:cNvSpPr>
          <p:nvPr/>
        </p:nvSpPr>
        <p:spPr>
          <a:xfrm>
            <a:off x="1352550" y="3068955"/>
            <a:ext cx="219900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6ºC</a:t>
            </a:r>
            <a:endParaRPr sz="9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00016 -0.39861" pathEditMode="relative" rAng="0" ptsTypes="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6 -0.00000 L 0.00016 0.12578" pathEditMode="relative" rAng="0" ptsTypes="">
                                      <p:cBhvr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6" grpId="0" animBg="1" advAuto="0"/>
      <p:bldP spid="7" grpId="0" animBg="1" advAuto="0"/>
      <p:bldP spid="8" grpId="0" animBg="1" advAuto="0"/>
      <p:bldP spid="9" grpId="0" animBg="1" advAuto="0"/>
      <p:bldP spid="10" grpId="0" animBg="1" advAuto="0"/>
      <p:bldP spid="11" grpId="0" animBg="1" advAuto="0"/>
      <p:bldP spid="12" grpId="0" animBg="1" advAuto="0"/>
      <p:bldP spid="13" grpId="0" animBg="1" advAuto="0"/>
      <p:bldP spid="13" grpId="1" animBg="1" advAuto="0"/>
      <p:bldP spid="13" grpId="2" animBg="1" advAuto="0"/>
      <p:bldP spid="14" grpId="0" animBg="1" advAuto="0"/>
      <p:bldP spid="14" grpId="1" animBg="1" advAuto="0"/>
      <p:bldP spid="15" grpId="0" animBg="1" advAuto="0"/>
    </p:bldLst>
    <p:extLst>
      <p:ext uri="smNativeData">
        <pr:smNativeData xmlns:pr="smNativeData" val="9Y65XA4AAAAFAAAA/f///wEAAAAKAAAAAAAAAAAAAAAAAAAAAAAAAAgAAAD9////AQAAAAoAAAAAAAAAAAAAAAAAAAAAAAAACwAAAP3///8BAAAACgAAAAAAAAAAAAAAAAAAAAAAAAAOAAAA/f///wEAAAAKAAAAAAAAAAAAAAAAAAAAAAAAABEAAAD9////AQAAAAoAAAAAAAAAAAAAAAAAAAAAAAAAFAAAAP3///8BAAAACgAAAAAAAAAAAAAAAAAAAAAAAAAXAAAA/f///wEAAAAKAAAAAAAAAAAAAAAAAAAAAAAAABoAAAD9////AQAAAAoAAAAAAAAAAAAAAAAAAAAAAAAAHwAAAP3///8BAAAACgAAAAAAAAAAAAAAAAAAAAAAAAAkAAAA/f///wQAAABAAAAAAAAAAAADAAAAAAAAAAAAACcAAAD9////AQAAAAoAAAAAAAAAAAAAAAAAAAAAAAAAKwAAAP3///8CAAAACgAAAAAAAAAAAAAAAAAAAAAAAAAwAAAA/f///wQAAABAAAAAAAAAAAADAAAAAAAAAAAAADQAAAD9////AQAAAAoAAAAAAAAAAAAAAAAAAAAAAAAA"/>
      </p:ext>
    </p:extLst>
  </p:timing>
</p:sld>
</file>

<file path=ppt/slides/slide5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9Y6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MAwAAayYAAEQR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95300" y="6245225"/>
            <a:ext cx="23114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9Y6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SFAAAayYAAB4o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IAQAA/gQAADwoAADOBwAAECAAACYAAAAIAAAA//////////8="/>
              </a:ext>
            </a:extLst>
          </p:cNvSpPr>
          <p:nvPr/>
        </p:nvSpPr>
        <p:spPr>
          <a:xfrm>
            <a:off x="208280" y="811530"/>
            <a:ext cx="633222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What temperature is 12ºC lower than 4ºC ?</a:t>
            </a:r>
            <a:endParaRPr sz="2400" b="1"/>
          </a:p>
        </p:txBody>
      </p:sp>
      <p:sp>
        <p:nvSpPr>
          <p:cNvPr id="5" name="Rectangle1"/>
          <p:cNvSpPr>
            <a:extLst>
              <a:ext uri="smNativeData">
                <pr:smNativeData xmlns:pr="smNativeData" val="SMDATA_13_9Y65XBMAAAAlAAAAZAAAAA0AAAAAkAAAAEgAAACQAAAASAAAAAAAAAABAAAAAAAAAAEAAABQAAAAAAAAAAAA4D8AAAAAAADgPwAAAAAAAOA/AAAAAAAA4D8AAAAAAADgPwAAAAAAAOA/AAAAAAAA4D8AAAAAAADgPwAAAAAAAOA/AAAAAAAA4D8CAAAAjAAAAAEAAAAAAAAA///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AAAAAMAAAAEAAAAAAAAAAAAAAAAAAAAAAAAAAeAAAAaAAAAAAAAAAAAAAAAAAAAAAAAAAAAAAAECcAABAnAAAAAAAAAAAAAAAAAAAAAAAAAAAAAAAAAAAAAAAAAAAAABQAAAAAAAAAwMD/AAAAAABkAAAAMgAAAAAAAABkAAAAAAAAAH9/fwAKAAAAHwAAAFQAAAD//8wA////AQAAAAAAAAAAAAAAAAAAAAAAAAAAAAAAAAAAAAAAAAAAAAAAAn9/fwCAgIADzMzMAMDA/wB/f38AAAAAAAAAAAAAAAAAAAAAAAAAAAAhAAAAGAAAABQAAACzMQAAoAAAAHY3AACnKQAAEAAAACYAAAAIAAAA//////////8="/>
              </a:ext>
            </a:extLst>
          </p:cNvSpPr>
          <p:nvPr/>
        </p:nvSpPr>
        <p:spPr>
          <a:xfrm>
            <a:off x="8079105" y="101600"/>
            <a:ext cx="936625" cy="6669405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Line4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LQ8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yMwAATQEAAPIzAAD/KAAAEAAAACYAAAAIAAAA//////////8="/>
              </a:ext>
            </a:extLst>
          </p:cNvSpPr>
          <p:nvPr/>
        </p:nvSpPr>
        <p:spPr>
          <a:xfrm>
            <a:off x="8444230" y="211455"/>
            <a:ext cx="0" cy="645287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Line1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3MwAAyA8AAGw0AADIDwAAEAAAACYAAAAIAAAA//////////8="/>
              </a:ext>
            </a:extLst>
          </p:cNvSpPr>
          <p:nvPr/>
        </p:nvSpPr>
        <p:spPr>
          <a:xfrm>
            <a:off x="8366125" y="2565400"/>
            <a:ext cx="15557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Line2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3MwAAJyQAAGw0AAAnJAAAEAAAACYAAAAIAAAA//////////8="/>
              </a:ext>
            </a:extLst>
          </p:cNvSpPr>
          <p:nvPr/>
        </p:nvSpPr>
        <p:spPr>
          <a:xfrm>
            <a:off x="8366125" y="5876925"/>
            <a:ext cx="15557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3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3MwAAJxUAAGw0AAAnFQAAEAAAACYAAAAIAAAA//////////8="/>
              </a:ext>
            </a:extLst>
          </p:cNvSpPr>
          <p:nvPr/>
        </p:nvSpPr>
        <p:spPr>
          <a:xfrm>
            <a:off x="8366125" y="3438525"/>
            <a:ext cx="15557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Textbox3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PNAAABRQAAHk2AABHFgAAECAAACYAAAAIAAAA//////////8="/>
              </a:ext>
            </a:extLst>
          </p:cNvSpPr>
          <p:nvPr/>
        </p:nvSpPr>
        <p:spPr>
          <a:xfrm>
            <a:off x="8543925" y="3254375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b="1"/>
              <a:t>0</a:t>
            </a:r>
            <a:endParaRPr b="1"/>
          </a:p>
        </p:txBody>
      </p:sp>
      <p:sp>
        <p:nvSpPr>
          <p:cNvPr id="11" name="Textbox4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PNAAAdA4AAHk2AAC2EAAAECAAACYAAAAIAAAA//////////8="/>
              </a:ext>
            </a:extLst>
          </p:cNvSpPr>
          <p:nvPr/>
        </p:nvSpPr>
        <p:spPr>
          <a:xfrm>
            <a:off x="8543925" y="2349500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4</a:t>
            </a:r>
          </a:p>
        </p:txBody>
      </p:sp>
      <p:sp>
        <p:nvSpPr>
          <p:cNvPr id="12" name="Textbox5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NNAAAySIAAO82AAALJQAAECAAACYAAAAIAAAA//////////8="/>
              </a:ext>
            </a:extLst>
          </p:cNvSpPr>
          <p:nvPr/>
        </p:nvSpPr>
        <p:spPr>
          <a:xfrm>
            <a:off x="8542655" y="5654675"/>
            <a:ext cx="3873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-8</a:t>
            </a:r>
          </a:p>
        </p:txBody>
      </p:sp>
      <p:sp>
        <p:nvSpPr>
          <p:cNvPr id="13" name="Line5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tAAAAAQAAACMAAAAjAAAAIwAAAB4AAAAA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/wAAAH9/fwCAgIADzMzMAMDA/wB/f38AAAAAAAAAAAAAAAAAAAAAAAAAAAAhAAAAGAAAABQAAACoKAAAyA8AAKIwAADIDwAAEAAAACYAAAAIAAAA//////////8="/>
              </a:ext>
            </a:extLst>
          </p:cNvSpPr>
          <p:nvPr/>
        </p:nvSpPr>
        <p:spPr>
          <a:xfrm>
            <a:off x="6609080" y="2565400"/>
            <a:ext cx="129667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14" name="Line6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tAAAAAQAAACMAAAAjAAAAIwAAAB4AAAAA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/wAAAH9/fwCAgIADzMzMAMDA/wB/f38AAAAAAAAAAAAAAAAAAAAAAAAAAAAhAAAAGAAAABQAAACoKAAAGBUAAKIwAAAYFQAAEAAAACYAAAAIAAAA//////////8="/>
              </a:ext>
            </a:extLst>
          </p:cNvSpPr>
          <p:nvPr/>
        </p:nvSpPr>
        <p:spPr>
          <a:xfrm>
            <a:off x="6609080" y="3429000"/>
            <a:ext cx="129667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15" name="Textbox2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SCAAA4RIAAFkYAACCHAAAECAAACYAAAAIAAAA//////////8="/>
              </a:ext>
            </a:extLst>
          </p:cNvSpPr>
          <p:nvPr/>
        </p:nvSpPr>
        <p:spPr>
          <a:xfrm>
            <a:off x="1352550" y="3068955"/>
            <a:ext cx="260540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-8ºC</a:t>
            </a:r>
            <a:endParaRPr sz="9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00 -0.00000 L 0.00000 0.12578" pathEditMode="relative" rAng="0" ptsTypes="">
                                      <p:cBhvr>
                                        <p:cTn id="3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6 -0.00000 L 0.00016 0.36717" pathEditMode="relative" rAng="0" ptsTypes="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6" grpId="0" animBg="1" advAuto="0"/>
      <p:bldP spid="7" grpId="0" animBg="1" advAuto="0"/>
      <p:bldP spid="8" grpId="0" animBg="1" advAuto="0"/>
      <p:bldP spid="9" grpId="0" animBg="1" advAuto="0"/>
      <p:bldP spid="10" grpId="0" animBg="1" advAuto="0"/>
      <p:bldP spid="11" grpId="0" animBg="1" advAuto="0"/>
      <p:bldP spid="12" grpId="0" animBg="1" advAuto="0"/>
      <p:bldP spid="13" grpId="0" animBg="1" advAuto="0"/>
      <p:bldP spid="13" grpId="1" animBg="1" advAuto="0"/>
      <p:bldP spid="13" grpId="2" animBg="1" advAuto="0"/>
      <p:bldP spid="14" grpId="0" animBg="1" advAuto="0"/>
      <p:bldP spid="14" grpId="1" animBg="1" advAuto="0"/>
      <p:bldP spid="15" grpId="0" animBg="1" advAuto="0"/>
    </p:bldLst>
    <p:extLst>
      <p:ext uri="smNativeData">
        <pr:smNativeData xmlns:pr="smNativeData" val="9Y65XA4AAAAFAAAA/f///wEAAAAKAAAAAAAAAAAAAAAAAAAAAAAAAAgAAAD9////AQAAAAoAAAAAAAAAAAAAAAAAAAAAAAAACwAAAP3///8BAAAACgAAAAAAAAAAAAAAAAAAAAAAAAAOAAAA/f///wEAAAAKAAAAAAAAAAAAAAAAAAAAAAAAABEAAAD9////AQAAAAoAAAAAAAAAAAAAAAAAAAAAAAAAFAAAAP3///8BAAAACgAAAAAAAAAAAAAAAAAAAAAAAAAZAAAA/f///wEAAAAKAAAAAAAAAAAAAAAAAAAAAAAAAB4AAAD9////BAAAAEAAAAAAAAAAAAMAAAAAAAAAAAAAIQAAAP3///8BAAAACgAAAAAAAAAAAAAAAAAAAAAAAAAlAAAA/f///wIAAAAKAAAAAAAAAAAAAAAAAAAAAAAAACoAAAD9////BAAAAEAAAAAAAAAAAAMAAAAAAAAAAAAALgAAAP3///8BAAAACgAAAAAAAAAAAAAAAAAAAAAAAAAxAAAA/f///wEAAAAKAAAAAAAAAAAAAAAAAAAAAAAAADYAAAD9////AQAAAAoAAAAAAAAAAAAAAAAAAAAAAAAA"/>
      </p:ext>
    </p:extLst>
  </p:timing>
</p:sld>
</file>

<file path=ppt/slides/slide6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9Y6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MAwAAayYAAEQR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95300" y="6245225"/>
            <a:ext cx="23114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9Y6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E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SFAAAayYAAB4o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/>
          <a:p>
            <a:pPr/>
            <a:r>
              <a:t/>
            </a:r>
          </a:p>
        </p:txBody>
      </p:sp>
      <p:sp>
        <p:nvSpPr>
          <p:cNvPr id="4" name="Textbox1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OCsaAM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IAQAA/gQAAKUoAADOBwAAECAAACYAAAAIAAAA//////////8="/>
              </a:ext>
            </a:extLst>
          </p:cNvSpPr>
          <p:nvPr/>
        </p:nvSpPr>
        <p:spPr>
          <a:xfrm>
            <a:off x="208280" y="811530"/>
            <a:ext cx="6398895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2400" b="1"/>
              <a:t>What temperature is 7ºC higher than -8ºC ?</a:t>
            </a:r>
            <a:endParaRPr sz="2400" b="1"/>
          </a:p>
        </p:txBody>
      </p:sp>
      <p:sp>
        <p:nvSpPr>
          <p:cNvPr id="5" name="Rectangle1"/>
          <p:cNvSpPr>
            <a:extLst>
              <a:ext uri="smNativeData">
                <pr:smNativeData xmlns:pr="smNativeData" val="SMDATA_13_9Y65XBMAAAAlAAAAZAAAAA0AAAAAkAAAAEgAAACQAAAASAAAAAAAAAABAAAAAAAAAAEAAABQAAAAAAAAAAAA4D8AAAAAAADgPwAAAAAAAOA/AAAAAAAA4D8AAAAAAADgPwAAAAAAAOA/AAAAAAAA4D8AAAAAAADgPwAAAAAAAOA/AAAAAAAA4D8CAAAAjAAAAAEAAAAAAAAA///MAP///wgAAAAAAAAAAAAAAAAAAAAAAAAAAAAAAAAAAAAAeAAAAAEAAABAAAAAAAAAAAAAAAB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8wA////AQAAAAAAAAAAAAAAAAAAAAAAAAAAAAAAAAAAAAAAAAAAAAAAAn9/fwCAgIADzMzMAMDA/wB/f38AAAAAAAAAAAAAAAAAAAAAAAAAAAAhAAAAGAAAABQAAACzMQAAoAAAAHY3AACnKQAAEAAAACYAAAAIAAAA//////////8="/>
              </a:ext>
            </a:extLst>
          </p:cNvSpPr>
          <p:nvPr/>
        </p:nvSpPr>
        <p:spPr>
          <a:xfrm>
            <a:off x="8079105" y="101600"/>
            <a:ext cx="936625" cy="6669405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6" name="Line4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yMwAATQEAAPIzAAD/KAAAEAAAACYAAAAIAAAA//////////8="/>
              </a:ext>
            </a:extLst>
          </p:cNvSpPr>
          <p:nvPr/>
        </p:nvSpPr>
        <p:spPr>
          <a:xfrm>
            <a:off x="8444230" y="211455"/>
            <a:ext cx="0" cy="645287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7" name="Line1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3MwAAUBcAAGw0AABQFwAAEAAAACYAAAAIAAAA//////////8="/>
              </a:ext>
            </a:extLst>
          </p:cNvSpPr>
          <p:nvPr/>
        </p:nvSpPr>
        <p:spPr>
          <a:xfrm>
            <a:off x="8366125" y="3789680"/>
            <a:ext cx="15557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8" name="Line2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3MwAAJyQAAGw0AAAnJAAAEAAAACYAAAAIAAAA//////////8="/>
              </a:ext>
            </a:extLst>
          </p:cNvSpPr>
          <p:nvPr/>
        </p:nvSpPr>
        <p:spPr>
          <a:xfrm>
            <a:off x="8366125" y="5876925"/>
            <a:ext cx="15557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9" name="Line3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DIgAM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3MwAAJxUAAGw0AAAnFQAAEAAAACYAAAAIAAAA//////////8="/>
              </a:ext>
            </a:extLst>
          </p:cNvSpPr>
          <p:nvPr/>
        </p:nvSpPr>
        <p:spPr>
          <a:xfrm>
            <a:off x="8366125" y="3438525"/>
            <a:ext cx="155575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</p:sp>
      <p:sp>
        <p:nvSpPr>
          <p:cNvPr id="10" name="Textbox3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PNAAABRQAAHk2AABHFgAAECAAACYAAAAIAAAA//////////8="/>
              </a:ext>
            </a:extLst>
          </p:cNvSpPr>
          <p:nvPr/>
        </p:nvSpPr>
        <p:spPr>
          <a:xfrm>
            <a:off x="8543925" y="3254375"/>
            <a:ext cx="3111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b="1"/>
              <a:t>0</a:t>
            </a:r>
            <a:endParaRPr b="1"/>
          </a:p>
        </p:txBody>
      </p:sp>
      <p:sp>
        <p:nvSpPr>
          <p:cNvPr id="11" name="Textbox4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PNAAA/BUAAPE2AAA9GAAAECAAACYAAAAIAAAA//////////8="/>
              </a:ext>
            </a:extLst>
          </p:cNvSpPr>
          <p:nvPr/>
        </p:nvSpPr>
        <p:spPr>
          <a:xfrm>
            <a:off x="8543925" y="3573780"/>
            <a:ext cx="387350" cy="36639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-1</a:t>
            </a:r>
          </a:p>
        </p:txBody>
      </p:sp>
      <p:sp>
        <p:nvSpPr>
          <p:cNvPr id="12" name="Textbox5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CNNAAAySIAAO82AAALJQAAECAAACYAAAAIAAAA//////////8="/>
              </a:ext>
            </a:extLst>
          </p:cNvSpPr>
          <p:nvPr/>
        </p:nvSpPr>
        <p:spPr>
          <a:xfrm>
            <a:off x="8542655" y="5654675"/>
            <a:ext cx="387350" cy="36703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spcCol="215900" anchor="t"/>
          <a:lstStyle/>
          <a:p>
            <a:pPr/>
            <a:r>
              <a:t>-8</a:t>
            </a:r>
          </a:p>
        </p:txBody>
      </p:sp>
      <p:sp>
        <p:nvSpPr>
          <p:cNvPr id="13" name="Line5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tAAAAAQAAACMAAAAjAAAAIwAAAB4AAAAA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/wAAAH9/fwCAgIADzMzMAMDA/wB/f38AAAAAAAAAAAAAAAAAAAAAAAAAAAAhAAAAGAAAABQAAACoKAAAJyQAAKIwAAAnJAAAEAAAACYAAAAIAAAA//////////8="/>
              </a:ext>
            </a:extLst>
          </p:cNvSpPr>
          <p:nvPr/>
        </p:nvSpPr>
        <p:spPr>
          <a:xfrm>
            <a:off x="6609080" y="5876925"/>
            <a:ext cx="129667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14" name="Line6"/>
          <p:cNvSpPr>
            <a:extLst>
              <a:ext uri="smNativeData">
                <pr:smNativeData xmlns:pr="smNativeData" val="SMDATA_13_9Y65XBMAAAAlAAAACgAAAA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P8AAAAtAAAAAQAAACMAAAAjAAAAIwAAAB4AAAAAAAAAZAAAAGQAAAAC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IAAAAMAAAAEAAAAAAAAAAAAAAAAAAAAAAAAAAeAAAAaAAAAAAAAAAAAAAAAAAAAAAAAAAAAAAAECcAABAnAAAAAAAAAAAAAAAAAAAAAAAAAAAAAAAAAAAAAAAAAAAAABQAAAAAAAAAwMD/AAAAAABkAAAAMgAAAAAAAABkAAAAAAAAAH9/fwAKAAAAHwAAAFQAAAC74OMF////AQAAAAAAAAAAAAAAAAAAAAAAAAAAAAAAAAAAAAAAAAAA/wAAAH9/fwCAgIADzMzMAMDA/wB/f38AAAAAAAAAAAAAAAAAAAAAAAAAAAAhAAAAGAAAABQAAAAbKQAAGBUAABUxAAAYFQAAEAAAACYAAAAIAAAA//////////8="/>
              </a:ext>
            </a:extLst>
          </p:cNvSpPr>
          <p:nvPr/>
        </p:nvSpPr>
        <p:spPr>
          <a:xfrm>
            <a:off x="6682105" y="3429000"/>
            <a:ext cx="1296670" cy="0"/>
          </a:xfrm>
          <a:prstGeom prst="line">
            <a:avLst/>
          </a:prstGeom>
          <a:noFill/>
          <a:ln w="28575" cap="flat" cmpd="sng" algn="ctr">
            <a:solidFill>
              <a:srgbClr val="FF0000"/>
            </a:solidFill>
            <a:prstDash val="solid"/>
            <a:headEnd type="none"/>
            <a:tailEnd type="triangle" w="med" len="med"/>
          </a:ln>
          <a:effectLst/>
        </p:spPr>
      </p:sp>
      <p:sp>
        <p:nvSpPr>
          <p:cNvPr id="15" name="Textbox2"/>
          <p:cNvSpPr txBox="1">
            <a:extLst>
              <a:ext uri="smNativeData">
                <pr:smNativeData xmlns:pr="smNativeData" val="SMDATA_13_9Y65XBMAAAAlAAAAEgAAAE0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BAAAAAAAAAAAAAAkPAAAAAQAAACMAAAAjAAAAIwAAAB4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BSCAAA4RIAAFkYAACCHAAAECAAACYAAAAIAAAA//////////8="/>
              </a:ext>
            </a:extLst>
          </p:cNvSpPr>
          <p:nvPr/>
        </p:nvSpPr>
        <p:spPr>
          <a:xfrm>
            <a:off x="1352550" y="3068955"/>
            <a:ext cx="2605405" cy="1565275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none" lIns="91440" tIns="45720" rIns="91440" bIns="45720" numCol="1" spcCol="215900" anchor="t"/>
          <a:lstStyle/>
          <a:p>
            <a:pPr>
              <a:spcBef>
                <a:spcPts val="0"/>
              </a:spcBef>
            </a:pPr>
            <a:r>
              <a:rPr sz="9600"/>
              <a:t>-1ºC</a:t>
            </a:r>
            <a:endParaRPr sz="9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2 -0.00000 L 0.00738 -0.35653" pathEditMode="relative" rAng="0" ptsTypes="">
                                      <p:cBhvr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00 -0.00000 L -0.00000 0.05249" pathEditMode="relative" rAng="0" ptsTypes="">
                                      <p:cBhvr>
                                        <p:cTn id="3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dvAuto="0"/>
      <p:bldP spid="6" grpId="0" animBg="1" advAuto="0"/>
      <p:bldP spid="7" grpId="0" animBg="1" advAuto="0"/>
      <p:bldP spid="9" grpId="0" animBg="1" advAuto="0"/>
      <p:bldP spid="10" grpId="0" animBg="1" advAuto="0"/>
      <p:bldP spid="11" grpId="0" animBg="1" advAuto="0"/>
      <p:bldP spid="13" grpId="0" animBg="1" advAuto="0"/>
      <p:bldP spid="13" grpId="1" animBg="1" advAuto="0"/>
      <p:bldP spid="13" grpId="2" animBg="1" advAuto="0"/>
      <p:bldP spid="14" grpId="0" animBg="1" advAuto="0"/>
      <p:bldP spid="14" grpId="1" animBg="1" advAuto="0"/>
      <p:bldP spid="15" grpId="0" animBg="1" advAuto="0"/>
    </p:bldLst>
    <p:extLst>
      <p:ext uri="smNativeData">
        <pr:smNativeData xmlns:pr="smNativeData" val="9Y65XAwAAAAFAAAA/f///wEAAAAKAAAAAAAAAAAAAAAAAAAAAAAAAAgAAAD9////AQAAAAoAAAAAAAAAAAAAAAAAAAAAAAAACwAAAP3///8BAAAACgAAAAAAAAAAAAAAAAAAAAAAAAAOAAAA/f///wEAAAAKAAAAAAAAAAAAAAAAAAAAAAAAABMAAAD9////AQAAAAoAAAAAAAAAAAAAAAAAAAAAAAAAGAAAAP3///8EAAAAQAAAAAAAAAAAAwAAAAAAAAAAAAAbAAAA/f///wEAAAAKAAAAAAAAAAAAAAAAAAAAAAAAAB8AAAD9////AgAAAAoAAAAAAAAAAAAAAAAAAAAAAAAAJAAAAP3///8EAAAAQAAAAAAAAAAAAwAAAAAAAAAAAAAoAAAA/f///wEAAAAKAAAAAAAAAAAAAAAAAAAAAAAAACsAAAD9////AQAAAAoAAAAAAAAAAAAAAAAAAAAAAAAAMAAAAP3///8BAAAACgAAAAAAAAAAAAAAAAAAAAAAAAA="/>
      </p:ext>
    </p:extLst>
  </p:timing>
</p:sld>
</file>

<file path=ppt/slides/slide7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TimeArea1"/>
          <p:cNvSpPr>
            <a:spLocks noGrp="1" noChangeArrowheads="1"/>
            <a:extLst>
              <a:ext uri="smNativeData">
                <pr:smNativeData xmlns:pr="smNativeData" val="SMDATA_13_9Y6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ECyzpU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AMAwAAayYAAEQRAABZKQAAAAAAACYAAAAIAAAAAQAAAAAAAAA="/>
              </a:ext>
            </a:extLst>
          </p:cNvSpPr>
          <p:nvPr>
            <p:ph type="dt" sz="quarter" idx="10"/>
          </p:nvPr>
        </p:nvSpPr>
        <p:spPr>
          <a:xfrm>
            <a:off x="495300" y="6245225"/>
            <a:ext cx="2311400" cy="476250"/>
          </a:xfrm>
        </p:spPr>
        <p:txBody>
          <a:bodyPr/>
          <a:lstStyle/>
          <a:p>
            <a:pPr/>
          </a:p>
        </p:txBody>
      </p:sp>
      <p:sp>
        <p:nvSpPr>
          <p:cNvPr id="3" name="FooterArea1"/>
          <p:cNvSpPr>
            <a:spLocks noGrp="1" noChangeArrowheads="1"/>
            <a:extLst>
              <a:ext uri="smNativeData">
                <pr:smNativeData xmlns:pr="smNativeData" val="SMDATA_13_9Y65XBMAAAAlAAAAZAAAAA8AAAAAkAAAAEgAAACQAAAASAAAAAAAAAAAAAAAAAAAAAEAAABQAAAAAAAAAAAA4D8AAAAAAADgPwAAAAAAAOA/AAAAAAAA4D8AAAAAAADgPwAAAAAAAOA/AAAAAAAA4D8AAAAAAADgPwAAAAAAAOA/AAAAAAAA4D8CAAAAjAAAAAAAAAAAAAAAu+Dj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CAgIA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C74OMF////AQAAAAAAAAAAAAAAAAAAAAAAAAAAAAAAAAAAAAAAAAAAAAAAAn9/fwCAgIADzMzMAMDA/wB/f38AAAAAAAAAAAAAAAAAAAAAAAAAAAAhAAAAGAAAABQAAADSFAAAayYAAB4oAABZKQAAAAAAACYAAAAIAAAAAQAAAAAAAAA="/>
              </a:ext>
            </a:extLst>
          </p:cNvSpPr>
          <p:nvPr>
            <p:ph type="ftr" sz="quarter" idx="11"/>
          </p:nvPr>
        </p:nvSpPr>
        <p:spPr>
          <a:xfrm>
            <a:off x="3384550" y="6245225"/>
            <a:ext cx="3136900" cy="476250"/>
          </a:xfrm>
        </p:spPr>
        <p:txBody>
          <a:bodyPr/>
          <a:lstStyle/>
          <a:p>
            <a:pPr/>
            <a:r>
              <a:t/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535379"/>
      </a:accent3>
      <a:accent4>
        <a:srgbClr val="737359"/>
      </a:accent4>
      <a:accent5>
        <a:srgbClr val="939339"/>
      </a:accent5>
      <a:accent6>
        <a:srgbClr val="B3B319"/>
      </a:accent6>
      <a:hlink>
        <a:srgbClr val="009999"/>
      </a:hlink>
      <a:folHlink>
        <a:srgbClr val="99CC00"/>
      </a:folHlink>
    </a:clrScheme>
    <a:fontScheme name="Presentatio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9525" cap="flat" cmpd="sng" algn="ctr">
          <a:solidFill>
            <a:schemeClr val="tx1"/>
          </a:solidFill>
          <a:prstDash val="solid"/>
          <a:headEnd type="none"/>
          <a:tailEnd type="none"/>
        </a:ln>
      </a:spPr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6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7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8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9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0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1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12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535379"/>
        </a:accent3>
        <a:accent4>
          <a:srgbClr val="737359"/>
        </a:accent4>
        <a:accent5>
          <a:srgbClr val="939339"/>
        </a:accent5>
        <a:accent6>
          <a:srgbClr val="B3B31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SEC</dc:creator>
  <cp:keywords/>
  <dc:description/>
  <cp:lastModifiedBy>apc</cp:lastModifiedBy>
  <cp:revision>0</cp:revision>
  <dcterms:created xsi:type="dcterms:W3CDTF">2019-04-19T08:03:26Z</dcterms:created>
  <dcterms:modified xsi:type="dcterms:W3CDTF">2019-04-19T08:03:49Z</dcterms:modified>
</cp:coreProperties>
</file>