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sldIdLst>
    <p:sldId id="256" r:id="rId6"/>
    <p:sldId id="345" r:id="rId7"/>
    <p:sldId id="346" r:id="rId8"/>
    <p:sldId id="359" r:id="rId9"/>
    <p:sldId id="358" r:id="rId10"/>
    <p:sldId id="357" r:id="rId11"/>
    <p:sldId id="366" r:id="rId12"/>
    <p:sldId id="361" r:id="rId13"/>
    <p:sldId id="362" r:id="rId14"/>
    <p:sldId id="363" r:id="rId15"/>
    <p:sldId id="364" r:id="rId16"/>
    <p:sldId id="365" r:id="rId17"/>
    <p:sldId id="360" r:id="rId18"/>
  </p:sldIdLst>
  <p:sldSz cx="9144000" cy="6858000"/>
  <p:notesSz cx="6858000" cy="9144000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5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55668037" val="960" rev64="64" revOS="3"/>
      <pr:smFileRevision xmlns:pr="smNativeData" dt="1555668037" val="0"/>
      <pr:guideOptions xmlns:pr="smNativeData" dt="1555668037" snapToGrid="1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>
      <p:cViewPr varScale="1">
        <p:scale>
          <a:sx n="60" d="100"/>
          <a:sy n="60" d="100"/>
        </p:scale>
        <p:origin x="1384" y="209"/>
      </p:cViewPr>
      <p:guideLst x="0" y="0"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7" d="100"/>
        <a:sy n="17" d="100"/>
      </p:scale>
      <p:origin x="0" y="0"/>
    </p:cViewPr>
  </p:sorterViewPr>
  <p:notesViewPr>
    <p:cSldViewPr>
      <p:cViewPr>
        <p:scale>
          <a:sx n="60" d="100"/>
          <a:sy n="60" d="100"/>
        </p:scale>
        <p:origin x="1384" y="209"/>
      </p:cViewPr>
    </p:cSldViewPr>
  </p:notesViewPr>
  <p:gridSpacing cx="1971809636" cy="1971809001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themeOverride" Target="../theme/themeOverride1.xml"/><Relationship Id="rId4" Type="http://schemas.openxmlformats.org/officeDocument/2006/relationships/audio" Target="../media/audio1.wav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showMasterSp="0" type="title">
  <p:cSld>
    <p:bg>
      <p:bgPr>
        <a:gradFill flip="none" rotWithShape="0">
          <a:gsLst>
            <a:gs pos="0">
              <a:schemeClr val="bg2"/>
            </a:gs>
            <a:gs pos="100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1"/>
          <p:cNvPicPr>
            <a:extLst>
              <a:ext uri="smNativeData">
                <pr:smNativeData xmlns:pr="smNativeData" val="SMDATA_15_RZy5XBMAAAAlAAAAEQAAAA0AAAAAkAAAAEgAAACQAAAASAAAAAAAAAAAAAAAAAAAAAEAAABQAAAAAAAAAAAA4D8AAAAAAADgPwAAAAAAAOA/AAAAAAAA4D8AAAAAAADgPwAAAAAAAOA/AAAAAAAA4D8AAAAAAADgPwAAAAAAAOA/AAAAAAAA4D8CAAAAjAAAAAAAAAAAAAAA7rALDGYA/wgAAAAAAAAAAAAAAAAAAAAAAAAAAAAAAAAAAAAAZAAAAAEAAABAAAAAAAAAAAAAAAA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AAAABQAAAAEAAAAAAAAAAAAAAAAAAAAAAAAAAAAAAAAAAAAAAAAAAAAAAAJ/f38AAAAAA8zMzADAwP8Af39/AAAAAAAAAAAAAAAAAP///wAAAAAAIQAAABgAAAAUAAAAAAAAANgJAABACwAAhBc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00200"/>
            <a:ext cx="1828800" cy="22225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SlideTitle1"/>
          <p:cNvSpPr>
            <a:spLocks noGrp="1" noChangeArrowheads="1"/>
            <a:extLst>
              <a:ext uri="smNativeData">
                <pr:smNativeData xmlns:pr="smNativeData" val="SMDATA_13_RZy5XBMAAAAlAAAAZAAAAA0AAAAAkAAAAEgAAACQAAAASAAAAAAAAAABAAAAAAAAAAEAAABQAAAAAAAAAAAA4D8AAAAAAADgPwAAAAAAAOA/AAAAAAAA4D8AAAAAAADgPwAAAAAAAOA/AAAAAAAA4D8AAAAAAADgPwAAAAAAAOA/AAAAAAAA4D8CAAAAjAAAAAAAAAAAAAAA7rALDGYA/wgAAAAAAAAAAAAAAAAAAAAAAAAAAAAAAAAAAAAAZAAAAAEAAABAAAAAAAAAAAAAAAA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4CwAAUAoAAGA2AABVFwAAEAAAACYAAAAIAAAAffD///////8="/>
              </a:ext>
            </a:extLst>
          </p:cNvSpPr>
          <p:nvPr>
            <p:ph type="ctrTitle" sz="quarter"/>
          </p:nvPr>
        </p:nvSpPr>
        <p:spPr>
          <a:xfrm>
            <a:off x="1905000" y="1676400"/>
            <a:ext cx="6934200" cy="2116455"/>
          </a:xfr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</a:pPr>
            <a:r>
              <a:t>Click to edit Master title style</a:t>
            </a:r>
          </a:p>
        </p:txBody>
      </p:sp>
      <p:sp>
        <p:nvSpPr>
          <p:cNvPr id="4" name="SlideSubtitle1"/>
          <p:cNvSpPr>
            <a:spLocks noGrp="1" noChangeArrowheads="1"/>
            <a:extLst>
              <a:ext uri="smNativeData">
                <pr:smNativeData xmlns:pr="smNativeData" val="SMDATA_13_RZy5XBMAAAAlAAAAZAAAAA0AAAAAkAAAAEgAAACQAAAASAAAAAAAAAAAAAAAAAAAAAEAAABQAAAAAAAAAAAA4D8AAAAAAADgPwAAAAAAAOA/AAAAAAAA4D8AAAAAAADgPwAAAAAAAOA/AAAAAAAA4D8AAAAAAADgPwAAAAAAAOA/AAAAAAAA4D8CAAAAjAAAAAAAAAAAAAAA7rALDGYA/wgAAAAAAAAAAAAAAAAAAAAAAAAAAAAAAAAAAAAAZAAAAAEAAABAAAAAAAAAAAAAAAA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CCwAAahgAACIzAAAyIwAAEAAAACYAAAAIAAAAffD///////8="/>
              </a:ext>
            </a:extLst>
          </p:cNvSpPr>
          <p:nvPr>
            <p:ph type="subTitle" sz="quarter" idx="1"/>
          </p:nvPr>
        </p:nvSpPr>
        <p:spPr>
          <a:xfrm>
            <a:off x="1911350" y="3968750"/>
            <a:ext cx="6400800" cy="1752600"/>
          </a:xfr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indent="-342900">
              <a:spcBef>
                <a:spcPts val="0"/>
              </a:spcBef>
              <a:buNone/>
            </a:lvl1pPr>
            <a:lvl2pPr indent="457200" algn="ctr">
              <a:buNone/>
            </a:lvl2pPr>
            <a:lvl3pPr indent="914400" algn="ctr">
              <a:buNone/>
            </a:lvl3pPr>
            <a:lvl4pPr indent="1371600" algn="ctr">
              <a:buNone/>
            </a:lvl4pPr>
            <a:lvl5pPr indent="1828800" algn="ctr">
              <a:buNone/>
            </a:lvl5pPr>
          </a:lstStyle>
          <a:p>
            <a:pPr/>
            <a:r>
              <a:t>Click to edit Master subtitle style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RZy5XBMAAAAlAAAAZAAAAA0AAAAAkAAAAEgAAACQAAAASAAAAAAAAAACAAAAAAAAAAEAAABQAAAAAAAAAAAA4D8AAAAAAADgPwAAAAAAAOA/AAAAAAAA4D8AAAAAAADgPwAAAAAAAOA/AAAAAAAA4D8AAAAAAADgPwAAAAAAAOA/AAAAAAAA4D8CAAAAjAAAAAAAAAAAAAAA7rALDGYA/wgAAAAAAAAAAAAAAAAAAAAAAAAAAAAAAAAAAAAAZAAAAAEAAABAAAAAAAAAAAAAAAA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ACwAAYCcAAPgWAAAwKgAAEAAAACYAAAAIAAAA/fD///////8="/>
              </a:ext>
            </a:extLst>
          </p:cNvSpPr>
          <p:nvPr>
            <p:ph type="dt" sz="quarter" idx="2"/>
          </p:nvPr>
        </p:nvSpPr>
        <p:spPr>
          <a:xfrm>
            <a:off x="1828800" y="6400800"/>
            <a:ext cx="1905000" cy="457200"/>
          </a:xfrm>
          <a:noFill/>
          <a:ln>
            <a:noFill/>
          </a:ln>
          <a:effectLst/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>
              <a:spcBef>
                <a:spcPts val="0"/>
              </a:spcBef>
            </a:lvl1pPr>
          </a:lstStyle>
          <a:p>
            <a:pPr/>
            <a:r>
              <a:rPr sz="1400"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/>
            </a:r>
            <a:endParaRPr sz="1400"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RZy5XBMAAAAlAAAAZAAAAA0AAAAAkAAAAEgAAACQAAAASAAAAAAAAAACAAAAAAAAAAEAAABQAAAAAAAAAAAA4D8AAAAAAADgPwAAAAAAAOA/AAAAAAAA4D8AAAAAAADgPwAAAAAAAOA/AAAAAAAA4D8AAAAAAADgPwAAAAAAAOA/AAAAAAAA4D8CAAAAjAAAAAAAAAAAAAAA7rALDGYA/wgAAAAAAAAAAAAAAAAAAAAAAAAAAAAAAAAAAAAAZAAAAAEAAABAAAAAAAAAAAAAAAA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gGAAAYCcAADAqAAAwKgAAEAAAACYAAAAIAAAA/fD///////8="/>
              </a:ext>
            </a:extLst>
          </p:cNvSpPr>
          <p:nvPr>
            <p:ph type="ftr" sz="quarter" idx="3"/>
          </p:nvPr>
        </p:nvSpPr>
        <p:spPr>
          <a:xfrm>
            <a:off x="3962400" y="6400800"/>
            <a:ext cx="2895600" cy="457200"/>
          </a:xfrm>
          <a:noFill/>
          <a:ln>
            <a:noFill/>
          </a:ln>
          <a:effectLst/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ctr">
              <a:spcBef>
                <a:spcPts val="0"/>
              </a:spcBef>
            </a:lvl1pPr>
          </a:lstStyle>
          <a:p>
            <a:pPr/>
            <a:r>
              <a:rPr sz="1400"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/>
            </a:r>
            <a:endParaRPr sz="1400"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RZy5XBMAAAAlAAAAZAAAAA0AAAAAkAAAAEgAAACQAAAASAAAAAAAAAACAAAAAAAAAAEAAABQAAAAAAAAAAAA4D8AAAAAAADgPwAAAAAAAOA/AAAAAAAA4D8AAAAAAADgPwAAAAAAAOA/AAAAAAAA4D8AAAAAAADgPwAAAAAAAOA/AAAAAAAA4D8CAAAAjAAAAAAAAAAAAAAA7rALDGYA/wgAAAAAAAAAAAAAAAAAAAAAAAAAAAAAAAAAAAAAZAAAAAEAAABAAAAAAAAAAAAAAAA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ILAAAYCcAAEA4AAAwKgAAEAAAACYAAAAIAAAA/fD///////8="/>
              </a:ext>
            </a:extLst>
          </p:cNvSpPr>
          <p:nvPr>
            <p:ph type="sldNum" sz="quarter" idx="4"/>
          </p:nvPr>
        </p:nvSpPr>
        <p:spPr>
          <a:xfrm>
            <a:off x="7239000" y="6400800"/>
            <a:ext cx="1905000" cy="457200"/>
          </a:xfrm>
          <a:noFill/>
          <a:ln>
            <a:noFill/>
          </a:ln>
          <a:effectLst/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r">
              <a:spcBef>
                <a:spcPts val="0"/>
              </a:spcBef>
            </a:lvl1pPr>
          </a:lstStyle>
          <a:p>
            <a:pPr/>
            <a:fld id="{43143C7F-31AE-41CA-E0AC-C79F72E21692}" type="slidenum">
              <a:rPr sz="1400"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/>
            </a:fld>
            <a:endParaRPr sz="1400"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fast" p14:dur="800">
    <p:fade/>
    <p:sndAc>
      <p:stSnd>
        <p:snd r:embed="rId4" name="WINLIG~1.WAV"/>
      </p:stSnd>
    </p:sndAc>
    <p:extLst>
      <p:ext uri="smNativeData">
        <pr:smNativeData xmlns:pr="smNativeData" val="RZy5XAAAAAAgAwAAAAAAAAYAAAAAAAAAqGEAAAEAAAAAAAAAAQAAAAEAAAAAAAAAAAAAAAAAAAAAAAAA"/>
      </p:ext>
    </p:extLst>
  </p:transition>
  <p:hf sldNum="0" hdr="0"/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Zy5XBMAAAAlAAAAZAAAAA0AAAAAkAAAAEgAAACQAAAASAAAAAAAAAABAAAAAAAAAAEAAABQAAAAAAAAAAAA4D8AAAAAAADgPwAAAAAAAOA/AAAAAAAA4D8AAAAAAADgPwAAAAAAAOA/AAAAAAAA4D8AAAAAAADgPwAAAAAAAOA/AAAAAAAA4D8CAAAAjAAAAAAAAAAAAAAA7rALDGYA/wgAAAAAAAAAAAAAAAAAAAAAAAAAAAAAAAAAAAAAZAAAAAEAAABAAAAAAAAAAAAAAAA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DQAA4AEAAFA3AABMCQ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RZy5XBMAAAAlAAAAZAAAAA0AAAAAkAAAAEgAAACQAAAASAAAAAAAAAAAAAAAAQAAAAEAAABQAAAAAAAAAAAA4D8AAAAAAADgPwAAAAAAAOA/AAAAAAAA4D8AAAAAAADgPwAAAAAAAOA/AAAAAAAA4D8AAAAAAADgPwAAAAAAAOA/AAAAAAAA4D8CAAAAjAAAAAAAAAAAAAAA7rALDGYA/wgAAAAAAAAAAAAAAAAAAAAAAAAAAAAAAAAAAAAAZAAAAAEAAABAAAAAAAAAAAAAAAA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C5BII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DQAA2AkAAFA3AACAJQAAEAAAACYAAAAIAAAAAg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Zy5XBMAAAAlAAAAZAAAAA0AAAAAkAAAAEgAAACQAAAASAAAAAAAAAACAAAAAQAAAAEAAABQAAAAAAAAAAAA4D8AAAAAAADgPwAAAAAAAOA/AAAAAAAA4D8AAAAAAADgPwAAAAAAAOA/AAAAAAAA4D8AAAAAAADgPwAAAAAAAOA/AAAAAAAA4D8CAAAAjAAAAAAAAAAAAAAA7rALDGYA/wgAAAAAAAAAAAAAAAAAAAAAAAAAAAAAAAAAAAAAZAAAAAEAAABAAAAAAAAAAAAAAAA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KAAAsAEAAHA1AACwJQAAEAAAACYAAAAIAAAAgwAAAAAAAAA="/>
              </a:ext>
            </a:extLst>
          </p:cNvSpPr>
          <p:nvPr>
            <p:ph type="title"/>
          </p:nvPr>
        </p:nvSpPr>
        <p:spPr>
          <a:xfrm>
            <a:off x="6629400" y="274320"/>
            <a:ext cx="2057400" cy="5852160"/>
          </a:xfrm>
        </p:spPr>
        <p:txBody>
          <a:bodyPr vert="vert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RZy5XBMAAAAlAAAAZAAAAA0AAAAAkAAAAEgAAACQAAAASAAAAAAAAAAAAAAAAQAAAAEAAABQAAAAAAAAAAAA4D8AAAAAAADgPwAAAAAAAOA/AAAAAAAA4D8AAAAAAADgPwAAAAAAAOA/AAAAAAAA4D8AAAAAAADgPwAAAAAAAOA/AAAAAAAA4D8CAAAAjAAAAAAAAAAAAAAA7rALDGYA/wgAAAAAAAAAAAAAAAAAAAAAAAAAAAAAAAAAAAAAZAAAAAEAAABAAAAAAAAAAAAAAAA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MAmj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NgnAACwJQAAEAAAACYAAAAIAAAAAwAAAAAAAAA="/>
              </a:ext>
            </a:extLst>
          </p:cNvSpPr>
          <p:nvPr>
            <p:ph idx="1"/>
          </p:nvPr>
        </p:nvSpPr>
        <p:spPr>
          <a:xfrm>
            <a:off x="457200" y="274320"/>
            <a:ext cx="6019800" cy="5852160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Zy5XBMAAAAlAAAAZAAAAA0AAAAAkAAAAEgAAACQAAAASAAAAAAAAAABAAAAAAAAAAEAAABQAAAAAAAAAAAA4D8AAAAAAADgPwAAAAAAAOA/AAAAAAAA4D8AAAAAAADgPwAAAAAAAOA/AAAAAAAA4D8AAAAAAADgPwAAAAAAAOA/AAAAAAAA4D8CAAAAjAAAAAAAAAAAAAAA7rALDGYA/wgAAAAAAAAAAAAAAAAAAAAAAAAAAAAAAAAAAAAAZAAAAAEAAABAAAAAAAAAAAAAAAA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DQAA4AEAAFA3AABMCQ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RZy5XBMAAAAlAAAAZAAAAA0AAAAAkAAAAEgAAACQAAAASAAAAAAAAAAAAAAAAAAAAAEAAABQAAAAAAAAAAAA4D8AAAAAAADgPwAAAAAAAOA/AAAAAAAA4D8AAAAAAADgPwAAAAAAAOA/AAAAAAAA4D8AAAAAAADgPwAAAAAAAOA/AAAAAAAA4D8CAAAAjAAAAAAAAAAAAAAA7rALDGYA/wgAAAAAAAAAAAAAAAAAAAAAAAAAAAAAAAAAAAAAZAAAAAEAAABAAAAAAAAAAAAAAAA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DQAA2AkAAFA3AACAJQ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Zy5XBMAAAAlAAAAZAAAAA0AAAAAkAAAAEgAAACQAAAASAAAAAAAAAAAAAAAAAAAAAEAAABQAAAAAAAAAAAA4D8AAAAAAADgPwAAAAAAAOA/AAAAAAAA4D8AAAAAAADgPwAAAAAAAOA/AAAAAAAA4D8AAAAAAADgPwAAAAAAAOA/AAAAAAAA4D8CAAAAjAAAAAAAAAAAAAAA7rALDGYA/wgAAAAAAAAAAAAAAAAAAAAAAAAAAAAAAAAAAAAAZAAAAAEAAABAAAAAAAAAAAAAAAA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HBsAAEI0AAB9IwAAEAAAACYAAAAIAAAAgQAAAAAAAAA="/>
              </a:ext>
            </a:extLst>
          </p:cNvSpPr>
          <p:nvPr>
            <p:ph type="title"/>
          </p:nvPr>
        </p:nvSpPr>
        <p:spPr>
          <a:xfrm>
            <a:off x="722630" y="4406900"/>
            <a:ext cx="7772400" cy="1362075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RZy5XBMAAAAlAAAAZAAAAA0AAAAAkAAAAEgAAACQAAAASAAAAAAAAAACAAAAAAAAAAEAAABQAAAAAAAAAAAA4D8AAAAAAADgPwAAAAAAAOA/AAAAAAAA4D8AAAAAAADgPwAAAAAAAOA/AAAAAAAA4D8AAAAAAADgPwAAAAAAAOA/AAAAAAAA4D8CAAAAjAAAAAAAAAAAAAAA7rALDGYA/wgAAAAAAAAAAAAAAAAAAAAAAAAAAAAAAAAAAAAAZAAAAAEAAABAAAAAAAAAAAAAAAA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GkAY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4REAAEI0AAAcGwAAEAAAACYAAAAIAAAAgQAAAAAAAAA="/>
              </a:ext>
            </a:extLst>
          </p:cNvSpPr>
          <p:nvPr>
            <p:ph idx="1"/>
          </p:nvPr>
        </p:nvSpPr>
        <p:spPr>
          <a:xfrm>
            <a:off x="722630" y="2906395"/>
            <a:ext cx="7772400" cy="150050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Zy5XBMAAAAlAAAAZAAAAA0AAAAAkAAAAEgAAACQAAAASAAAAAAAAAABAAAAAAAAAAEAAABQAAAAAAAAAAAA4D8AAAAAAADgPwAAAAAAAOA/AAAAAAAA4D8AAAAAAADgPwAAAAAAAOA/AAAAAAAA4D8AAAAAAADgPwAAAAAAAOA/AAAAAAAA4D8CAAAAjAAAAAAAAAAAAAAA7rALDGYA/wgAAAAAAAAAAAAAAAAAAAAAAAAAAAAAAAAAAAAAZAAAAAEAAABAAAAAAAAAAAAAAAA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DQAA4AEAAFA3AABMCQ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RZy5XBMAAAAlAAAAZAAAAA0AAAAAkAAAAEgAAACQAAAASAAAAAAAAAAAAAAAAAAAAAEAAABQAAAAAAAAAAAA4D8AAAAAAADgPwAAAAAAAOA/AAAAAAAA4D8AAAAAAADgPwAAAAAAAOA/AAAAAAAA4D8AAAAAAADgPwAAAAAAAOA/AAAAAAAA4D8CAAAAjAAAAAAAAAAAAAAA7rALDGYA/wgAAAAAAAAAAAAAAAAAAAAAAAAAAAAAAAAAAAAAZAAAAAEAAABAAAAAAAAAAAAAAAA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GUAe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KgbAACwJQAAEAAAACYAAAAIAAAAAQAAAAAAAAA="/>
              </a:ext>
            </a:extLst>
          </p:cNvSpPr>
          <p:nvPr>
            <p:ph sz="half" idx="1"/>
          </p:nvPr>
        </p:nvSpPr>
        <p:spPr>
          <a:xfrm>
            <a:off x="457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2"/>
          <p:cNvSpPr>
            <a:spLocks noGrp="1" noChangeArrowheads="1"/>
            <a:extLst>
              <a:ext uri="smNativeData">
                <pr:smNativeData xmlns:pr="smNativeData" val="SMDATA_13_RZy5XBMAAAAlAAAAZAAAAA8AAAAAkAAAAEgAAACQAAAASAAAAAAAAAAAAAAAAAAAAAEAAABQAAAAAAAAAAAA4D8AAAAAAADgPwAAAAAAAOA/AAAAAAAA4D8AAAAAAADgPwAAAAAAAOA/AAAAAAAA4D8AAAAAAADgPwAAAAAAAOA/AAAAAAAA4D8CAAAAjAAAAAAAAAAAAAAA7rALDGYA/wgAAAAAAAAAAAAAAAAAAAAAAAAAAAAAAAAAAAAAZAAAAAEAAABAAAAAAAAAAAAAAAA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HAAA2AkAAHA1AACwJQAAAAAAACYAAAAIAAAAAQAAAAAAAAA="/>
              </a:ext>
            </a:extLst>
          </p:cNvSpPr>
          <p:nvPr>
            <p:ph sz="half" idx="2"/>
          </p:nvPr>
        </p:nvSpPr>
        <p:spPr>
          <a:xfrm>
            <a:off x="4648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Zy5XBMAAAAlAAAAZAAAAA0AAAAAkAAAAEgAAACQAAAASAAAAAAAAAABAAAAAAAAAAEAAABQAAAAAAAAAAAA4D8AAAAAAADgPwAAAAAAAOA/AAAAAAAA4D8AAAAAAADgPwAAAAAAAOA/AAAAAAAA4D8AAAAAAADgPwAAAAAAAOA/AAAAAAAA4D8CAAAAjAAAAAAAAAAAAAAA7rALDGYA/wgAAAAAAAAAAAAAAAAAAAAAAAAAAAAAAAAAAAAAZAAAAAEAAABAAAAAAAAAAAAAAAA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DQAA4AEAAFA3AABMCQ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RZy5XBMAAAAlAAAAZAAAAA0AAAAAkAAAAEgAAACQAAAASAAAAAAAAAACAAAAAAAAAAEAAABQAAAAAAAAAAAA4D8AAAAAAADgPwAAAAAAAOA/AAAAAAAA4D8AAAAAAADgPwAAAAAAAOA/AAAAAAAA4D8AAAAAAADgPwAAAAAAAOA/AAAAAAAA4D8CAAAAjAAAAAAAAAAAAAAA7rALDGYA/wgAAAAAAAAAAAAAAAAAAAAAAAAAAAAAAAAAAAAAZAAAAAEAAABAAAAAAAAAAAAAAAA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GhrXQ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QkAAKobAABhDQAAEAAAACYAAAAIAAAAgQAAAAAAAAA="/>
              </a:ext>
            </a:extLst>
          </p:cNvSpPr>
          <p:nvPr>
            <p:ph idx="1"/>
          </p:nvPr>
        </p:nvSpPr>
        <p:spPr>
          <a:xfrm>
            <a:off x="45720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2"/>
          <p:cNvSpPr>
            <a:spLocks noGrp="1" noChangeArrowheads="1"/>
            <a:extLst>
              <a:ext uri="smNativeData">
                <pr:smNativeData xmlns:pr="smNativeData" val="SMDATA_13_RZy5XBMAAAAlAAAAZAAAAA8AAAAAkAAAAEgAAACQAAAASAAAAAAAAAAAAAAAAAAAAAEAAABQAAAAAAAAAAAA4D8AAAAAAADgPwAAAAAAAOA/AAAAAAAA4D8AAAAAAADgPwAAAAAAAOA/AAAAAAAA4D8AAAAAAADgPwAAAAAAAOA/AAAAAAAA4D8CAAAAjAAAAAAAAAAAAAAA7rALDGYA/wgAAAAAAAAAAAAAAAAAAAAAAAAAAAAAAAAAAAAAZAAAAAEAAABAAAAAAAAAAAAAAAA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GwAZQ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YQ0AAKobAACwJQAAAAAAACYAAAAIAAAAAQAAAAAAAAA="/>
              </a:ext>
            </a:extLst>
          </p:cNvSpPr>
          <p:nvPr>
            <p:ph sz="half" idx="2"/>
          </p:nvPr>
        </p:nvSpPr>
        <p:spPr>
          <a:xfrm>
            <a:off x="45720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4"/>
          <p:cNvSpPr>
            <a:spLocks noGrp="1" noChangeArrowheads="1"/>
            <a:extLst>
              <a:ext uri="smNativeData">
                <pr:smNativeData xmlns:pr="smNativeData" val="SMDATA_13_RZy5XBMAAAAlAAAAZAAAAA8AAAAAkAAAAEgAAACQAAAASAAAAAAAAAACAAAAAAAAAAEAAABQAAAAAAAAAAAA4D8AAAAAAADgPwAAAAAAAOA/AAAAAAAA4D8AAAAAAADgPwAAAAAAAOA/AAAAAAAA4D8AAAAAAADgPwAAAAAAAOA/AAAAAAAA4D8CAAAAjAAAAAAAAAAAAAAA7rALDGYA/wgAAAAAAAAAAAAAAAAAAAAAAAAAAAAAAAAAAAAAZAAAAAEAAABAAAAAAAAAAAAAAAA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UFBQ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cQkAAHA1AABhDQAAAAAAACYAAAAIAAAAgQAAAAAAAAA="/>
              </a:ext>
            </a:extLst>
          </p:cNvSpPr>
          <p:nvPr>
            <p:ph idx="3"/>
          </p:nvPr>
        </p:nvSpPr>
        <p:spPr>
          <a:xfrm>
            <a:off x="464693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6" name="SlideText3"/>
          <p:cNvSpPr>
            <a:spLocks noGrp="1" noChangeArrowheads="1"/>
            <a:extLst>
              <a:ext uri="smNativeData">
                <pr:smNativeData xmlns:pr="smNativeData" val="SMDATA_13_RZy5XBMAAAAlAAAAZAAAAA8AAAAAkAAAAEgAAACQAAAASAAAAAAAAAAAAAAAAAAAAAEAAABQAAAAAAAAAAAA4D8AAAAAAADgPwAAAAAAAOA/AAAAAAAA4D8AAAAAAADgPwAAAAAAAOA/AAAAAAAA4D8AAAAAAADgPwAAAAAAAOA/AAAAAAAA4D8CAAAAjAAAAAAAAAAAAAAA7rALDGYA/wgAAAAAAAAAAAAAAAAAAAAAAAAAAAAAAAAAAAAAZAAAAAEAAABAAAAAAAAAAAAAAAA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B8fHx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YQ0AAHA1AACwJQAAAAAAACYAAAAIAAAAAQAAAAAAAAA="/>
              </a:ext>
            </a:extLst>
          </p:cNvSpPr>
          <p:nvPr>
            <p:ph sz="half" idx="4"/>
          </p:nvPr>
        </p:nvSpPr>
        <p:spPr>
          <a:xfrm>
            <a:off x="464693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Zy5XBMAAAAlAAAAZAAAAA0AAAAAkAAAAEgAAACQAAAASAAAAAAAAAABAAAAAAAAAAEAAABQAAAAAAAAAAAA4D8AAAAAAADgPwAAAAAAAOA/AAAAAAAA4D8AAAAAAADgPwAAAAAAAOA/AAAAAAAA4D8AAAAAAADgPwAAAAAAAOA/AAAAAAAA4D8CAAAAjAAAAAAAAAAAAAAA7rALDGYA/wgAAAAAAAAAAAAAAAAAAAAAAAAAAAAAAAAAAAAAZAAAAAEAAABAAAAAAAAAAAAAAAA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E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DQAA4AEAAFA3AABMCQ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Zy5XBMAAAAlAAAAZAAAAA0AAAAAkAAAAEgAAACQAAAASAAAAAAAAAACAAAAAAAAAAEAAABQAAAAAAAAAAAA4D8AAAAAAADgPwAAAAAAAOA/AAAAAAAA4D8AAAAAAADgPwAAAAAAAOA/AAAAAAAA4D8AAAAAAADgPwAAAAAAAOA/AAAAAAAA4D8CAAAAjAAAAAAAAAAAAAAA7rALDGYA/wgAAAAAAAAAAAAAAAAAAAAAAAAAAAAAAAAAAAAAZAAAAAEAAABAAAAAAAAAAAAAAAA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gEAAFIVAADUCAAAEAAAACYAAAAIAAAAgQAAAAAAAAA="/>
              </a:ext>
            </a:extLst>
          </p:cNvSpPr>
          <p:nvPr>
            <p:ph type="title"/>
          </p:nvPr>
        </p:nvSpPr>
        <p:spPr>
          <a:xfrm>
            <a:off x="457200" y="273050"/>
            <a:ext cx="3008630" cy="116205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RZy5XBMAAAAlAAAAZAAAAA0AAAAAkAAAAEgAAACQAAAASAAAAAAAAAAAAAAAAAAAAAEAAABQAAAAAAAAAAAA4D8AAAAAAADgPwAAAAAAAOA/AAAAAAAA4D8AAAAAAADgPwAAAAAAAOA/AAAAAAAA4D8AAAAAAADgPwAAAAAAAOA/AAAAAAAA4D8CAAAAjAAAAAAAAAAAAAAA7rALDGYA/wgAAAAAAAAAAAAAAAAAAAAAAAAAAAAAAAAAAAAAZAAAAAEAAABAAAAAAAAAAAAAAAA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H9/f3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FQAArgEAAHA1AACwJQAAEAAAACYAAAAIAAAAAQAAAAAAAAA="/>
              </a:ext>
            </a:extLst>
          </p:cNvSpPr>
          <p:nvPr>
            <p:ph idx="1"/>
          </p:nvPr>
        </p:nvSpPr>
        <p:spPr>
          <a:xfrm>
            <a:off x="3575050" y="273050"/>
            <a:ext cx="5111750" cy="585343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2"/>
          <p:cNvSpPr>
            <a:spLocks noGrp="1" noChangeArrowheads="1"/>
            <a:extLst>
              <a:ext uri="smNativeData">
                <pr:smNativeData xmlns:pr="smNativeData" val="SMDATA_13_RZy5XBMAAAAlAAAAZAAAAA8AAAAAkAAAAEgAAACQAAAASAAAAAAAAAAAAAAAAAAAAAEAAABQAAAAAAAAAAAA4D8AAAAAAADgPwAAAAAAAOA/AAAAAAAA4D8AAAAAAADgPwAAAAAAAOA/AAAAAAAA4D8AAAAAAADgPwAAAAAAAOA/AAAAAAAA4D8CAAAAjAAAAAAAAAAAAAAA7rALDGYA/wgAAAAAAAAAAAAAAAAAAAAAAAAAAAAAAAAAAAAAZAAAAAEAAABAAAAAAAAAAAAAAAA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HNycn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1AgAAFIVAACwJQAAAAAAACYAAAAIAAAAAQAAAAAAAAA="/>
              </a:ext>
            </a:extLst>
          </p:cNvSpPr>
          <p:nvPr>
            <p:ph sz="half" idx="2"/>
          </p:nvPr>
        </p:nvSpPr>
        <p:spPr>
          <a:xfrm>
            <a:off x="457200" y="1435100"/>
            <a:ext cx="3008630" cy="46913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Zy5XBMAAAAlAAAAZAAAAA0AAAAAkAAAAEgAAACQAAAASAAAAAAAAAACAAAAAAAAAAEAAABQAAAAAAAAAAAA4D8AAAAAAADgPwAAAAAAAOA/AAAAAAAA4D8AAAAAAADgPwAAAAAAAOA/AAAAAAAA4D8AAAAAAADgPwAAAAAAAOA/AAAAAAAA4D8CAAAAjAAAAAAAAAAAAAAA7rALDGYA/wgAAAAAAAAAAAAAAAAAAAAAAAAAAAAAAAAAAAAAZAAAAAEAAABAAAAAAAAAAAAAAAA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iB0AAMYsAAAEIQAAEAAAACYAAAAIAAAAgQAAAAAAAAA="/>
              </a:ext>
            </a:extLst>
          </p:cNvSpPr>
          <p:nvPr>
            <p:ph type="title"/>
          </p:nvPr>
        </p:nvSpPr>
        <p:spPr>
          <a:xfrm>
            <a:off x="1791970" y="4800600"/>
            <a:ext cx="5486400" cy="56642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RZy5XBMAAAAlAAAAZAAAAA0AAAAAkAAAAEgAAACQAAAASAAAAAAAAAAAAAAAAAAAAAEAAABQAAAAAAAAAAAA4D8AAAAAAADgPwAAAAAAAOA/AAAAAAAA4D8AAAAAAADgPwAAAAAAAOA/AAAAAAAA4D8AAAAAAADgPwAAAAAAAOA/AAAAAAAA4D8CAAAAjAAAAAAAAAAAAAAA7rALDGYA/wgAAAAAAAAAAAAAAAAAAAAAAAAAAAAAAAAAAAAAZAAAAAEAAABAAAAAAAAAAAAAAAA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MpD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xgMAAMYsAAAWHQAAEAAAACYAAAAIAAAAAQAAAAAAAAA="/>
              </a:ext>
            </a:extLst>
          </p:cNvSpPr>
          <p:nvPr>
            <p:ph idx="1"/>
          </p:nvPr>
        </p:nvSpPr>
        <p:spPr>
          <a:xfrm>
            <a:off x="1791970" y="613410"/>
            <a:ext cx="5486400" cy="411480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2"/>
          <p:cNvSpPr>
            <a:spLocks noGrp="1" noChangeArrowheads="1"/>
            <a:extLst>
              <a:ext uri="smNativeData">
                <pr:smNativeData xmlns:pr="smNativeData" val="SMDATA_13_RZy5XBMAAAAlAAAAZAAAAA8AAAAAkAAAAEgAAACQAAAASAAAAAAAAAAAAAAAAAAAAAEAAABQAAAAAAAAAAAA4D8AAAAAAADgPwAAAAAAAOA/AAAAAAAA4D8AAAAAAADgPwAAAAAAAOA/AAAAAAAA4D8AAAAAAADgPwAAAAAAAOA/AAAAAAAA4D8CAAAAjAAAAAAAAAAAAAAA7rALDGYA/wgAAAAAAAAAAAAAAAAAAAAAAAAAAAAAAAAAAAAAZAAAAAEAAABAAAAAAAAAAAAAAAA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Ja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BCEAAMYsAAD4JQAAAAAAACYAAAAIAAAAAQAAAAAAAAA="/>
              </a:ext>
            </a:extLst>
          </p:cNvSpPr>
          <p:nvPr>
            <p:ph sz="half" idx="2"/>
          </p:nvPr>
        </p:nvSpPr>
        <p:spPr>
          <a:xfrm>
            <a:off x="1791970" y="5367020"/>
            <a:ext cx="5486400" cy="8051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audio" Target="../media/audio1.wav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 name="Lock And Key">
    <p:bg>
      <p:bgPr>
        <a:gradFill flip="none" rotWithShape="0">
          <a:gsLst>
            <a:gs pos="0">
              <a:schemeClr val="bg1"/>
            </a:gs>
            <a:gs pos="100000">
              <a:schemeClr val="bg2"/>
            </a:gs>
          </a:gsLst>
          <a:path path="shape">
            <a:fillToRect l="14500" t="6000" r="85500" b="94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Zy5XBMAAAAlAAAAZAAAAA0AAAAAkAAAAEgAAACQAAAASAAAAAAAAAABAAAAAAAAAAEAAABQAAAAAAAAAAAA4D8AAAAAAADgPwAAAAAAAOA/AAAAAAAA4D8AAAAAAADgPwAAAAAAAOA/AAAAAAAA4D8AAAAAAADgPwAAAAAAAOA/AAAAAAAA4D8CAAAAjAAAAAAAAAAAAAAA7rALDGYA/wgAAAAAAAAAAAAAAAAAAAAAAAAAAAAAAAAAAAAAZAAAAAEAAABAAAAAAAAAAAAAAAA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GsvY2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DQAA4AEAAFA3AABMCQAAEAAAACYAAAAIAAAA//////////8="/>
              </a:ext>
            </a:extLst>
          </p:cNvSpPr>
          <p:nvPr>
            <p:ph type="title"/>
          </p:nvPr>
        </p:nvSpPr>
        <p:spPr>
          <a:xfrm>
            <a:off x="2133600" y="304800"/>
            <a:ext cx="6858000" cy="12065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RZy5XBMAAAAlAAAAZAAAAA0AAAAAkAAAAEgAAACQAAAASAAAAAAAAAAAAAAAAAAAAAEAAABQAAAAAAAAAAAA4D8AAAAAAADgPwAAAAAAAOA/AAAAAAAA4D8AAAAAAADgPwAAAAAAAOA/AAAAAAAA4D8AAAAAAADgPwAAAAAAAOA/AAAAAAAA4D8CAAAAjAAAAAAAAAAAAAAA7rALDGYA/wgAAAAAAAAAAAAAAAAAAAAAAAAAAAAAAAAAAAAAZAAAAAEAAABAAAAAAAAAAAAAAAA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E1ha2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DQAA2AkAAFA3AACAJQAAEAAAACYAAAAIAAAA//////////8="/>
              </a:ext>
            </a:extLst>
          </p:cNvSpPr>
          <p:nvPr>
            <p:ph type="body" idx="1"/>
          </p:nvPr>
        </p:nvSpPr>
        <p:spPr>
          <a:xfrm>
            <a:off x="2133600" y="1600200"/>
            <a:ext cx="6858000" cy="4495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Textbox1"/>
          <p:cNvSpPr txBox="1">
            <a:extLst>
              <a:ext uri="smNativeData">
                <pr:smNativeData xmlns:pr="smNativeData" val="SMDATA_13_RZy5XBMAAAAlAAAAEgAAAE0AAAAAkAAAAEgAAACQAAAASAAAAAAAAAAAAAAAAAAAAAEAAABQAAAAAAAAAAAA4D8AAAAAAADgPwAAAAAAAOA/AAAAAAAA4D8AAAAAAADgPwAAAAAAAOA/AAAAAAAA4D8AAAAAAADgPwAAAAAAAOA/AAAAAAAA4D8CAAAAjAAAAAAAAAAAAAAA7rALDGYA/wgAAAAAAAAAAAAAAAAAAAAAAAAAAAAAAAAAAAAAZAAAAAEAAABAAAAAAAAAAAAAAAA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GA7DgMMAAAAEAAAAAAAAAAAAAAAAAAAAAAAAAAeAAAAaAAAAAAAAAAAAAAAAAAAAAAAAAAAAAAAECcAABAnAAAAAAAAAAAAAAAAAAAAAAAAAAAAAAAAAAAAAAAAAAAAABQAAAAAAAAAwMD/AAAAAABkAAAAMgAAAAAAAABkAAAAAAAAAH9/fwAKAAAAHwAAAFQAAADusAsFZgD/AQAAAAAAAAAAAAAAAAAAAAAAAAAAAAAAAAAAAAAAAAAA6urqAn9/fwAgC1sDzMzMAMDA/wB/f38AAAAAAAAAAAAAAAAAAAAAAAAAAAAhAAAAGAAAABQAAADwAAAAWAIAAKgMAAABIgAAECAAACYAAAAIAAAA//////////8="/>
              </a:ext>
            </a:extLst>
          </p:cNvSpPr>
          <p:nvPr/>
        </p:nvSpPr>
        <p:spPr>
          <a:xfrm>
            <a:off x="152400" y="381000"/>
            <a:ext cx="1905000" cy="51466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  <a:defRPr sz="4400">
                <a:solidFill>
                  <a:schemeClr val="tx2"/>
                </a:solidFill>
                <a:latin typeface="Times New Roman" pitchFamily="1" charset="0"/>
                <a:ea typeface="Arial" pitchFamily="1" charset="0"/>
                <a:cs typeface="Arial" pitchFamily="1" charset="0"/>
              </a:defRPr>
            </a:pPr>
          </a:p>
          <a:p>
            <a:pPr>
              <a:defRPr sz="4400">
                <a:solidFill>
                  <a:schemeClr val="tx2"/>
                </a:solidFill>
                <a:latin typeface="Times New Roman" pitchFamily="1" charset="0"/>
                <a:ea typeface="Arial" pitchFamily="1" charset="0"/>
                <a:cs typeface="Arial" pitchFamily="1" charset="0"/>
              </a:defRPr>
            </a:pPr>
          </a:p>
          <a:p>
            <a:pPr>
              <a:defRPr sz="4400">
                <a:solidFill>
                  <a:schemeClr val="tx2"/>
                </a:solidFill>
                <a:latin typeface="Times New Roman" pitchFamily="1" charset="0"/>
                <a:ea typeface="Arial" pitchFamily="1" charset="0"/>
                <a:cs typeface="Arial" pitchFamily="1" charset="0"/>
              </a:defRPr>
            </a:pPr>
          </a:p>
          <a:p>
            <a:pPr>
              <a:defRPr sz="4400">
                <a:solidFill>
                  <a:schemeClr val="tx2"/>
                </a:solidFill>
                <a:latin typeface="Times New Roman" pitchFamily="1" charset="0"/>
                <a:ea typeface="Arial" pitchFamily="1" charset="0"/>
                <a:cs typeface="Arial" pitchFamily="1" charset="0"/>
              </a:defRPr>
            </a:pPr>
          </a:p>
          <a:p>
            <a:pPr>
              <a:defRPr sz="4400">
                <a:solidFill>
                  <a:schemeClr val="tx2"/>
                </a:solidFill>
                <a:latin typeface="Times New Roman" pitchFamily="1" charset="0"/>
                <a:ea typeface="Arial" pitchFamily="1" charset="0"/>
                <a:cs typeface="Arial" pitchFamily="1" charset="0"/>
              </a:defRPr>
            </a:pPr>
          </a:p>
          <a:p>
            <a:pPr>
              <a:defRPr sz="4400">
                <a:solidFill>
                  <a:schemeClr val="tx2"/>
                </a:solidFill>
                <a:latin typeface="Times New Roman" pitchFamily="1" charset="0"/>
                <a:ea typeface="Arial" pitchFamily="1" charset="0"/>
                <a:cs typeface="Arial" pitchFamily="1" charset="0"/>
              </a:defRPr>
            </a:pPr>
          </a:p>
          <a:p>
            <a:pPr>
              <a:defRPr sz="4400">
                <a:solidFill>
                  <a:schemeClr val="tx2"/>
                </a:solidFill>
                <a:latin typeface="Times New Roman" pitchFamily="1" charset="0"/>
                <a:ea typeface="Arial" pitchFamily="1" charset="0"/>
                <a:cs typeface="Arial" pitchFamily="1" charset="0"/>
              </a:defRPr>
            </a:pPr>
          </a:p>
          <a:p>
            <a:pPr>
              <a:defRPr sz="2400">
                <a:solidFill>
                  <a:srgbClr val="FFFFFF"/>
                </a:solidFill>
                <a:latin typeface="Times New Roman" pitchFamily="1" charset="0"/>
                <a:ea typeface="Arial" pitchFamily="1" charset="0"/>
                <a:cs typeface="Arial" pitchFamily="1" charset="0"/>
              </a:defRPr>
            </a:p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fast" p14:dur="800">
    <p:fade/>
    <p:sndAc>
      <p:stSnd>
        <p:snd r:embed="rId13" name="WINLIG~1.WAV"/>
      </p:stSnd>
    </p:sndAc>
    <p:extLst>
      <p:ext uri="smNativeData">
        <pr:smNativeData xmlns:pr="smNativeData" val="RZy5XAAAAAAgAwAAAAAAAAYAAAAAAAAAqGEAAAEAAAAAAAAAAQAAAAEAAAAAAAAAAAAAAAAAAAAAAAAA"/>
      </p:ext>
    </p:extLst>
  </p:transition>
  <p:hf sldNum="0" hdr="0"/>
  <p:txStyles>
    <p:titleStyle>
      <a:lvl1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spc="0" baseline="0">
          <a:solidFill>
            <a:schemeClr val="tx2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1pPr>
    </p:titleStyle>
    <p:bodyStyle>
      <a:lvl1pPr marL="342900" marR="0" indent="-342900" algn="l" defTabSz="914400">
        <a:lnSpc>
          <a:spcPct val="100000"/>
        </a:lnSpc>
        <a:spcBef>
          <a:spcPts val="0"/>
        </a:spcBef>
        <a:spcAft>
          <a:spcPts val="0"/>
        </a:spcAft>
        <a:buClr>
          <a:schemeClr val="tx2"/>
        </a:buClr>
        <a:buSzPts val="2880"/>
        <a:buFont typeface="Symbol" pitchFamily="0" charset="2"/>
        <a:buChar char="¨"/>
        <a:tabLst/>
        <a:defRPr sz="3200" b="0" i="0" u="none" strike="noStrike" kern="1" spc="0" baseline="0">
          <a:solidFill>
            <a:schemeClr val="tx1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1pPr>
      <a:lvl2pPr marL="742950" marR="0" indent="-285750" algn="l" defTabSz="914400">
        <a:lnSpc>
          <a:spcPct val="100000"/>
        </a:lnSpc>
        <a:spcBef>
          <a:spcPts val="670"/>
        </a:spcBef>
        <a:spcAft>
          <a:spcPts val="0"/>
        </a:spcAft>
        <a:buClrTx/>
        <a:buSzTx/>
        <a:buFontTx/>
        <a:buChar char="–"/>
        <a:tabLst/>
        <a:defRPr sz="2800" b="0" i="0" u="none" strike="noStrike" kern="1" spc="0" baseline="0">
          <a:solidFill>
            <a:schemeClr val="tx1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2pPr>
      <a:lvl3pPr marL="1143000" marR="0" indent="-228600" algn="l" defTabSz="914400">
        <a:lnSpc>
          <a:spcPct val="100000"/>
        </a:lnSpc>
        <a:spcBef>
          <a:spcPts val="575"/>
        </a:spcBef>
        <a:spcAft>
          <a:spcPts val="0"/>
        </a:spcAft>
        <a:buClrTx/>
        <a:buSzTx/>
        <a:buFontTx/>
        <a:buChar char="•"/>
        <a:tabLst/>
        <a:defRPr sz="2400" b="0" i="0" u="none" strike="noStrike" kern="1" spc="0" baseline="0">
          <a:solidFill>
            <a:schemeClr val="tx1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3pPr>
      <a:lvl4pPr marL="16002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–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4pPr>
      <a:lvl5pPr marL="20574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•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5pPr>
    </p:body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audio" Target="/home/apc/maths-co-uk/co-uk/number/percentages/START-~1.WAV" TargetMode="External"/><Relationship Id="rId3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10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Relationship Id="rId3" Type="http://schemas.openxmlformats.org/officeDocument/2006/relationships/audio" Target="../media/audio1.wav"/></Relationships>
</file>

<file path=ppt/slides/_rels/slide1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Relationship Id="rId3" Type="http://schemas.openxmlformats.org/officeDocument/2006/relationships/audio" Target="../media/audio1.wav"/></Relationships>
</file>

<file path=ppt/slides/_rels/slide1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Relationship Id="rId3" Type="http://schemas.openxmlformats.org/officeDocument/2006/relationships/audio" Target="../media/audio1.wav"/></Relationships>
</file>

<file path=ppt/slides/_rels/slide1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audio" Target="../media/audio2.wav"/></Relationships>
</file>

<file path=ppt/slides/_rels/slide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Relationship Id="rId3" Type="http://schemas.openxmlformats.org/officeDocument/2006/relationships/audio" Target="../media/audio1.wav"/></Relationships>
</file>

<file path=ppt/slides/_rels/slide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Relationship Id="rId3" Type="http://schemas.openxmlformats.org/officeDocument/2006/relationships/audio" Target="../media/audio1.wav"/></Relationships>
</file>

<file path=ppt/slides/_rels/slide4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Relationship Id="rId3" Type="http://schemas.openxmlformats.org/officeDocument/2006/relationships/audio" Target="../media/audio1.wav"/></Relationships>
</file>

<file path=ppt/slides/_rels/slide5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Relationship Id="rId3" Type="http://schemas.openxmlformats.org/officeDocument/2006/relationships/audio" Target="../media/audio1.wav"/></Relationships>
</file>

<file path=ppt/slides/_rels/slide6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Relationship Id="rId3" Type="http://schemas.openxmlformats.org/officeDocument/2006/relationships/audio" Target="../media/audio1.wav"/></Relationships>
</file>

<file path=ppt/slides/_rels/slide7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audio" Target="../media/audio2.wav"/></Relationships>
</file>

<file path=ppt/slides/_rels/slide8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Relationship Id="rId3" Type="http://schemas.openxmlformats.org/officeDocument/2006/relationships/audio" Target="../media/audio1.wav"/></Relationships>
</file>

<file path=ppt/slides/_rels/slide9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Relationship Id="rId3" Type="http://schemas.openxmlformats.org/officeDocument/2006/relationships/audio" Target="../media/audio1.wav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ediaClip1">
            <a:hlinkClick r:id="" action="ppaction://media"/>
          </p:cNvPr>
          <p:cNvPicPr>
            <a:extLst>
              <a:ext uri="smNativeData">
                <pr:smNativeData xmlns:pr="smNativeData" val="SMDATA_15_RZy5XBMAAAAlAAAAEQAAAA0AAAAAkAAAAEgAAACQAAAASAAAAAAAAAAAAAAAAAAAAAEAAABQAAAAAAAAAAAA4D8AAAAAAADgPwAAAAAAAOA/AAAAAAAA4D8AAAAAAADgPwAAAAAAAOA/AAAAAAAA4D8AAAAAAADgPwAAAAAAAOA/AAAAAAAA4D8CAAAAjAAAAAAAAAAAAAAA7rALDGYA/wgAAAAAAAAAAAAAAAAAAAAAAAAAAAAAAAAAAAAAZAAAAAEAAABAAAAAAAAAAAAAAAA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7rALBWYA/wEAAAAAAAAAAAAAAAAAAAAAAAAAAAAAAAAAAAAAAAAAAOrq6gJ/f38AIAtbA8zMzADAwP8Af39/AAAAAAAAAAAAAAAAAP///wAAAAAAIQAAABgAAAAUAAAA+AcAAMgZAADYCQAAqBsAABAAAAAmAAAACAAAAP//////////"/>
              </a:ext>
            </a:extLst>
          </p:cNvPicPr>
          <p:nvPr>
            <a:audioFile r:link="rId2"/>
          </p:nvPr>
        </p:nvPicPr>
        <p:blipFill>
          <a:blip r:embed="rId3"/>
          <a:stretch>
            <a:fillRect/>
          </a:stretch>
        </p:blipFill>
        <p:spPr>
          <a:xfrm>
            <a:off x="1295400" y="4191000"/>
            <a:ext cx="304800" cy="30480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3" name="Object1"/>
          <p:cNvPicPr>
            <a:picLocks noGrp="1" noChangeArrowheads="1" noChangeAspect="1"/>
            <a:extLst>
              <a:ext uri="smNativeData">
                <pr:smNativeData xmlns:pr="smNativeData" val="SMDATA_15_RZy5XBMAAAAlAAAAEQAAAC0AAAAAkAAAAEgAAACQAAAASAAAAAAAAAAAAAAAAAAAAAEAAABQAAAAAAAAAAAA4D8AAAAAAADgPwAAAAAAAOA/AAAAAAAA4D8AAAAAAADgPwAAAAAAAOA/AAAAAAAA4D8AAAAAAADgPwAAAAAAAOA/AAAAAAAA4D8CAAAAjAAAAAAAAAAAAAAA7rALDGYA/wgAAAAAAAAAAAAAAAAAAAAAAAAAAAAAAAAAAAAAZAAAAAEAAABAAAAAAAAAAAAAAAA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AcAAAA4AAAAAAAAAAAAAAAAAAAA////AAAAAAAAAAAAxQIAALEDAADFAgAAsQMAAAAAAABkAAAAZAAAAAAAAAAjAAAABAAAAGQAAAAXAAAAFAAAAAAAAAAAAAAA/38AAP9/AAAAAAAACQAAAAQAAACwLqGcDAAAABAAAAAAAAAAAAAAAAAAAAAAAAAAHgAAAGgAAAAAAAAAAAAAAAAAAAAAAAAAAAAAABAnAAAQJwAAAAAAAAAAAAAAAAAAAAAAAAAAAAAAAAAAAAAAAAAAAAAUAAAAAAAAAMDA/wAAAAAAZAAAADIAAAAAAAAAZAAAAAAAAAB/f38ACgAAAB8AAABUAAAA7rALBWYA/wEAAAAAAAAAAAAAAAAAAAAAAAAAAAAAAAAAAAAAAAAAAOrq6gJ/f38AIAtbA8zMzADAwP8Af39/AAAAAAAAAAAAAAAAAP///wAAAAAAIQAAABgAAAAUAAAAAAAAAAAAAABAOAAAMCoAABAAAAAmAAAACAAAAAGBAACXVgAA"/>
              </a:ext>
            </a:extLst>
          </p:cNvPicPr>
          <p:nvPr>
            <p:ph type="obj"/>
          </p:nvPr>
        </p:nvPicPr>
        <p:blipFill>
          <a:blip r:embed="rId4"/>
          <a:srcRect l="7090" t="9450" r="7090" b="945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4" name="Textbox2"/>
          <p:cNvSpPr txBox="1">
            <a:extLst>
              <a:ext uri="smNativeData">
                <pr:smNativeData xmlns:pr="smNativeData" val="SMDATA_13_RZy5XBMAAAAlAAAAEgAAAE0AAAAAkAAAAAAAAACQAAAAAAAAAAAAAAABAAAAAAAAAAEAAABQAAAAAAAAAAAA4D8AAAAAAADgPwAAAAAAAOA/AAAAAAAA4D8AAAAAAADgPwAAAAAAAOA/AAAAAAAA4D8AAAAAAADgPwAAAAAAAOA/AAAAAAAA4D8CAAAAjAAAAAAAAAAAAAAA7rALDGYA/wgAAAAAAAAAAAAAAAAAAAAAAAAAAAAAAAAAAAAAZAAAAAEAAABAAAAAAAAAAAAAAAA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LQBAAAMAAAAEAAAAAAAAAAAAAAAAAAAAAAAAAAeAAAAaAAAAAAAAAAAAAAAAAAAAAAAAAAAAAAAECcAABAnAAAAAAAAAAAAAAAAAAAAAAAAAAAAAAAAAAAAAAAAAAAAABQAAAAAAAAAwMD/AAAAAABkAAAAMgAAAAAAAABkAAAAAAAAAH9/fwAKAAAAHwAAAFQAAADusAsFZgD/AQAAAAAAAAAAAAAAAAAAAAAAAAAAAAAAAAAAAAAAAAAA6urqAn9/fwAgC1sDzMzMAMDA/wB/f38AAAAAAAAAAAAAAAAAAAAAAAAAAAAhAAAAGAAAABQAAACmBAAAviMAACozAAC+JgAAECAAACYAAAAIAAAA//////////8="/>
              </a:ext>
            </a:extLst>
          </p:cNvSpPr>
          <p:nvPr/>
        </p:nvSpPr>
        <p:spPr>
          <a:xfrm>
            <a:off x="755650" y="5810250"/>
            <a:ext cx="7561580" cy="4876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0" rIns="91440" bIns="0" numCol="1" spcCol="215900" anchor="ctr"/>
          <a:lstStyle/>
          <a:p>
            <a:pPr marL="342900" algn="ctr">
              <a:spcBef>
                <a:spcPts val="0"/>
              </a:spcBef>
              <a:buNone/>
            </a:pPr>
            <a:r>
              <a:rPr sz="3200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AIM HIGHER EDITION</a:t>
            </a:r>
            <a:endParaRPr sz="3200">
              <a:solidFill>
                <a:schemeClr val="tx2"/>
              </a:solidFill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  <p:sp>
        <p:nvSpPr>
          <p:cNvPr id="5" name="Textbox1"/>
          <p:cNvSpPr txBox="1">
            <a:extLst>
              <a:ext uri="smNativeData">
                <pr:smNativeData xmlns:pr="smNativeData" val="SMDATA_13_RZy5XBMAAAAlAAAAEgAAAE0AAAAAkAAAAEgAAACQAAAASAAAAAAAAAAAAAAAAAAAAAEAAABQAAAAAAAAAAAA4D8AAAAAAADgPwAAAAAAAOA/AAAAAAAA4D8AAAAAAADgPwAAAAAAAOA/AAAAAAAA4D8AAAAAAADgPwAAAAAAAOA/AAAAAAAA4D8CAAAAjAAAAAAAAAAAAAAA7rALDGYA/wgAAAAAAAAAAAAAAAAAAAAAAAAAAAAAAAAAAAAAZAAAAAEAAABAAAAAAAAAAAAAAAA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FYFAAAMAAAAEAAAAAAAAAAAAAAAAAAAAAAAAAAeAAAAaAAAAAAAAAAAAAAAAAAAAAAAAAAAAAAAECcAABAnAAAAAAAAAAAAAAAAAAAAAAAAAAAAAAAAAAAAAAAAAAAAABQAAAAAAAAAwMD/AAAAAABkAAAAMgAAAAAAAABkAAAAAAAAAH9/fwAKAAAAHwAAAFQAAADusAsFZgD/AQAAAAAAAAAAAAAAAAAAAAAAAAAAAAAAAAAAAAAAAAAA6urqAn9/fwAgC1sDzMzMAMDA/wB/f38AAAAAAAAAAAAAAAAAAAAAAAAAAAAhAAAAGAAAABQAAADeBgAADQIAAGMxAACeBQAAECAAACYAAAAIAAAA//////////8="/>
              </a:ext>
            </a:extLst>
          </p:cNvSpPr>
          <p:nvPr/>
        </p:nvSpPr>
        <p:spPr>
          <a:xfrm>
            <a:off x="1116330" y="333375"/>
            <a:ext cx="6911975" cy="5797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 algn="ctr">
              <a:spcBef>
                <a:spcPts val="0"/>
              </a:spcBef>
              <a:buNone/>
            </a:pPr>
            <a:r>
              <a:rPr sz="3200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GCSE MATHEMATICS</a:t>
            </a:r>
            <a:endParaRPr sz="3200">
              <a:solidFill>
                <a:schemeClr val="tx2"/>
              </a:solidFill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</p:spTree>
  </p:cSld>
  <p:clrMapOvr>
    <a:masterClrMapping/>
  </p:clrMapOvr>
  <p:transition spd="fast" p14:dur="800" advClick="0" advTm="34000">
    <p:fade/>
    <p:extLst>
      <p:ext uri="smNativeData">
        <pr:smNativeData xmlns:pr="smNativeData" val="RZy5XAAAAAAgAwAAAAAAAAYAAAAAAAAA0IQAAAAAAAABAAAAAAAAAAAAAAAAAAAAAAAAAAAAAAAAAAAA"/>
      </p:ext>
    </p:extLst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" presetClass="entr" presetSubtype="8" accel="50000" decel="50000" fill="hold" grpId="0" nodeType="withEffect">
                                  <p:stCondLst>
                                    <p:cond delay="5000"/>
                                  </p:stCondLst>
                                  <p:iterate type="lt">
                                    <p:tmPct val="13000"/>
                                  </p:iterate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0"/>
                            </p:stCondLst>
                            <p:childTnLst>
                              <p:par>
                                <p:cTn id="12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3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2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9750"/>
                            </p:stCondLst>
                            <p:childTnLst>
                              <p:par>
                                <p:cTn id="21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2" grpId="0" animBg="1" advAuto="0"/>
      <p:bldP spid="4" grpId="0" animBg="1" advAuto="0"/>
      <p:bldP spid="5" grpId="0" animBg="1" advAuto="0"/>
    </p:bldLst>
    <p:extLst>
      <p:ext uri="smNativeData">
        <pr:smNativeData xmlns:pr="smNativeData" val="RZy5XAUAAAAFAAAA/f///wYAAAABAAAAAAAAAAAAAAAAAAAAAAAAAAcAAAD+////AQAAAAIAAAAIAAAAAAMAAAAAAAAAAAAADAAAAP////8BAAAAAgAAAAgAAAAAAwAAAAAAAAAAAAAQAAAA/v///wEAAAACAAAAAgAAAAADAAAAAAAAAAAAABUAAAD/////AQAAAAIAAAACAAAAAAMAAAAAAAAAAAAA"/>
      </p:ext>
    </p:extLst>
  </p:timing>
</p:sld>
</file>

<file path=ppt/slides/slide10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1"/>
          <p:cNvPicPr>
            <a:picLocks noGrp="1" noChangeArrowheads="1" noChangeAspect="1"/>
            <a:extLst>
              <a:ext uri="smNativeData">
                <pr:smNativeData xmlns:pr="smNativeData" val="SMDATA_15_RZy5XBMAAAAlAAAAEQAAAC0AAAAAkAAAAEgAAACQAAAASAAAAAAAAAAAAAAAAAAAAAEAAABQAAAAAAAAAAAA4D8AAAAAAADgPwAAAAAAAOA/AAAAAAAA4D8AAAAAAADgPwAAAAAAAOA/AAAAAAAA4D8AAAAAAADgPwAAAAAAAOA/AAAAAAAA4D8CAAAAjAAAAAAAAAAAAAAA7rALDGYA/wgAAAAAAAAAAAAAAAAAAAAAAAAAAAAAAAAAAAAAZAAAAAEAAABAAAAAAAAAAAAAAAA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AcAAAA4AAAAAAAAAAAAAAAAAAAA////AAAAAAAAAAAAAAAAACARAAAAAAAAoQQ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AAAABQAAAAEAAAAAAAAAAAAAAAAAAAAAAAAAAAAAAAAAAAAAAAAAAAAAAAJ/f38AAAAAA8zMzADAwP8Af39/AAAAAAAAAAAAAAAAAP///wAAAAAAIQAAABgAAAAUAAAAAAAAAAAAAABAOAAAMCoAABAAAAAmAAAACAAAAAGBAACXVgAA"/>
              </a:ext>
            </a:extLst>
          </p:cNvPicPr>
          <p:nvPr>
            <p:ph type="obj"/>
          </p:nvPr>
        </p:nvPicPr>
        <p:blipFill>
          <a:blip r:embed="rId2"/>
          <a:srcRect l="0" t="43840" r="0" b="1185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Textbox2"/>
          <p:cNvSpPr txBox="1">
            <a:extLst>
              <a:ext uri="smNativeData">
                <pr:smNativeData xmlns:pr="smNativeData" val="SMDATA_13_RZy5XBMAAAAlAAAAEgAAAE0AAAAAkAAAAEgAAACQAAAASAAAAAAAAAAAAAAAAAAAAAEAAABQAAAAAAAAAAAA4D8AAAAAAADgPwAAAAAAAOA/AAAAAAAA4D8AAAAAAADgPwAAAAAAAOA/AAAAAAAA4D8AAAAAAADgPwAAAAAAAOA/AAAAAAAA4D8CAAAAjAAAAAAAAAAAAAAA7rALDGYA/wgAAAAAAAAAAAAAAAAAAAAAAAAAAAAAAAAAAAAAZAAAAAEAAABAAAAAAAAAAAAAAAA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JDwAAAAAAAMMmAADQAgAAECAAACYAAAAIAAAA//////////8="/>
              </a:ext>
            </a:extLst>
          </p:cNvSpPr>
          <p:nvPr/>
        </p:nvSpPr>
        <p:spPr>
          <a:xfrm>
            <a:off x="2484755" y="0"/>
            <a:ext cx="381635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 algn="ctr">
              <a:spcBef>
                <a:spcPts val="0"/>
              </a:spcBef>
              <a:buNone/>
            </a:pPr>
            <a:r>
              <a:rPr sz="2400" b="1" u="sng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Question 3</a:t>
            </a:r>
            <a:endParaRPr sz="2400" b="1" u="sng">
              <a:solidFill>
                <a:schemeClr val="tx2"/>
              </a:solidFill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  <p:sp>
        <p:nvSpPr>
          <p:cNvPr id="4" name="Textbox1"/>
          <p:cNvSpPr txBox="1">
            <a:extLst>
              <a:ext uri="smNativeData">
                <pr:smNativeData xmlns:pr="smNativeData" val="SMDATA_13_RZy5XBMAAAAlAAAAEgAAAE0AAAAAkAAAAHACAACQAAAAcAIAAAAAAAAAAAAAAAAAAAEAAABQAAAAAAAAAAAA4D8AAAAAAADgPwAAAAAAAOA/AAAAAAAA4D8AAAAAAADgPwAAAAAAAOA/AAAAAAAA4D8AAAAAAADgPwAAAAAAAOA/AAAAAAAA4D8CAAAAjAAAAAEAAAAAAAAAAAAAAGYA/wgAAAAAAAAAAAAAAAAAAAAAAAAAAAAAAAAAAAAAeAAAAAEAAABAAAAAAAAAAAAAAAB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AAAAn9/fwAAAAADzMzMAMDA/wB/f38AAAAAAAAAAAAAAAAAAAAAAAAAAAAhAAAAGAAAABQAAABrBgAACQYAAGMxAACmDgAAECAAACYAAAAIAAAA//////////8="/>
              </a:ext>
            </a:extLst>
          </p:cNvSpPr>
          <p:nvPr/>
        </p:nvSpPr>
        <p:spPr>
          <a:xfrm>
            <a:off x="1043305" y="981075"/>
            <a:ext cx="6985000" cy="1400175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vert="horz" wrap="square" lIns="91440" tIns="396240" rIns="91440" bIns="396240" numCol="1" spcCol="215900" anchor="t"/>
          <a:lstStyle/>
          <a:p>
            <a:pPr marL="342900" algn="ctr">
              <a:spcBef>
                <a:spcPts val="0"/>
              </a:spcBef>
              <a:buNone/>
            </a:pPr>
            <a:r>
              <a:rPr sz="4000"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30% of £240</a:t>
            </a:r>
            <a:r>
              <a:rPr sz="3600"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     </a:t>
            </a:r>
            <a:endParaRPr sz="3600"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  <p:sp>
        <p:nvSpPr>
          <p:cNvPr id="5" name="Textbox3"/>
          <p:cNvSpPr txBox="1">
            <a:extLst>
              <a:ext uri="smNativeData">
                <pr:smNativeData xmlns:pr="smNativeData" val="SMDATA_13_RZy5XBMAAAAlAAAAEgAAAE0AAAAAkAAAAEgAAACQAAAASAAAAAAAAAAAAAAAAAAAAAEAAABQAAAAAAAAAAAA4D8AAAAAAADgPwAAAAAAAOA/AAAAAAAA4D8AAAAAAADgPwAAAAAAAOA/AAAAAAAA4D8AAAAAAADgPwAAAAAAAOA/AAAAAAAA4D8CAAAAjAAAAAEAAAAAAAAAAAAAAGYA/wgAAAAAAAAAAAAAAAAAAAAAAAAAAAAAAAAAAAAAeAAAAAEAAABAAAAAAAAAAAAAAABaAAAAAAAAAAAAAAAAAAAAAAAAAAAAAAAAAAAAAAAAAAAAAAAAAAAAAAAAAAAAAAAAAAAAAAAAAAAAAAAAAAAAAAAAAAAAAAAAAAAAFAAAADwAAAABAAAAAAAAAJkz/wA8AAAAAQAAACMAAAAjAAAAIwAAAB4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mTP/AH9/fwAAAAADzMzMAMDA/wB/f38AAAAAAAAAAAAAAAAAAAAAAAAAAAAhAAAAGAAAABQAAAB0HQAAKyAAAEI2AAB5JQAAECAAACYAAAAIAAAA//////////8="/>
              </a:ext>
            </a:extLst>
          </p:cNvSpPr>
          <p:nvPr/>
        </p:nvSpPr>
        <p:spPr>
          <a:xfrm>
            <a:off x="4787900" y="5229225"/>
            <a:ext cx="4032250" cy="862330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itchFamily="0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D: </a:t>
            </a:r>
            <a:r>
              <a:rPr sz="4800"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£7.20</a:t>
            </a:r>
            <a:endParaRPr sz="4800"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  <p:sp>
        <p:nvSpPr>
          <p:cNvPr id="6" name="Textbox6"/>
          <p:cNvSpPr txBox="1">
            <a:extLst>
              <a:ext uri="smNativeData">
                <pr:smNativeData xmlns:pr="smNativeData" val="SMDATA_13_RZy5XBMAAAAlAAAAEgAAAE0AAAAAkAAAAEgAAACQAAAASAAAAAAAAAAAAAAAAAAAAAEAAABQAAAAAAAAAAAA4D8AAAAAAADgPwAAAAAAAOA/AAAAAAAA4D8AAAAAAADgPwAAAAAAAOA/AAAAAAAA4D8AAAAAAADgPwAAAAAAAOA/AAAAAAAA4D8CAAAAjAAAAAEAAAAAAAAAAAAAAGYA/wgAAAAAAAAAAAAAAAAAAAAAAAAAAAAAAAAAAAAAeAAAAAEAAABAAAAAAAAAAAAAAABaAAAAAAAAAAAAAAAAAAAAAAAAAAAAAAAAAAAAAAAAAAAAAAAAAAAAAAAAAAAAAAAAAAAAAAAAAAAAAAAAAAAAAAAAAAAAAAAAAAAAFAAAADwAAAABAAAAAAAAAJkz/wA8AAAAAQAAACMAAAAjAAAAIwAAAB4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mTP/AH9/fwAAAAADzMzMAMDA/wB/f38AAAAAAAAAAAAAAAAAAAAAAAAAAAAhAAAAGAAAABQAAAB0HQAA/BUAAEI2AABJGwAAECAAACYAAAAIAAAA//////////8="/>
              </a:ext>
            </a:extLst>
          </p:cNvSpPr>
          <p:nvPr/>
        </p:nvSpPr>
        <p:spPr>
          <a:xfrm>
            <a:off x="4787900" y="3573780"/>
            <a:ext cx="4032250" cy="861695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itchFamily="0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B: </a:t>
            </a:r>
            <a:r>
              <a:rPr sz="4800">
                <a:solidFill>
                  <a:srgbClr val="FFFFFF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£72</a:t>
            </a:r>
            <a:endParaRPr sz="4800">
              <a:solidFill>
                <a:srgbClr val="FFFFFF"/>
              </a:solidFill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  <p:sp>
        <p:nvSpPr>
          <p:cNvPr id="7" name="Textbox5"/>
          <p:cNvSpPr txBox="1">
            <a:extLst>
              <a:ext uri="smNativeData">
                <pr:smNativeData xmlns:pr="smNativeData" val="SMDATA_13_RZy5XBMAAAAlAAAAEgAAAE0AAAAAkAAAAEgAAACQAAAASAAAAAAAAAAAAAAAAAAAAAEAAABQAAAAAAAAAAAA4D8AAAAAAADgPwAAAAAAAOA/AAAAAAAA4D8AAAAAAADgPwAAAAAAAOA/AAAAAAAA4D8AAAAAAADgPwAAAAAAAOA/AAAAAAAA4D8CAAAAjAAAAAEAAAAAAAAAAAAAAGYA/wgAAAAAAAAAAAAAAAAAAAAAAAAAAAAAAAAAAAAAeAAAAAEAAABAAAAAAAAAAAAAAABaAAAAAAAAAAAAAAAAAAAAAAAAAAAAAAAAAAAAAAAAAAAAAAAAAAAAAAAAAAAAAAAAAAAAAAAAAAAAAAAAAAAAAAAAAAAAAAAAAAAAFAAAADwAAAABAAAAAAAAAJkz/wA8AAAAAQAAACMAAAAjAAAAIwAAAB4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mTP/AH9/fwAAAAADzMzMAMDA/wB/f38AAAAAAAAAAAAAAAAAAAAAAAAAAAAhAAAAGAAAABQAAAD+AQAA/BUAAMwaAABJGwAAECAAACYAAAAIAAAA//////////8="/>
              </a:ext>
            </a:extLst>
          </p:cNvSpPr>
          <p:nvPr/>
        </p:nvSpPr>
        <p:spPr>
          <a:xfrm>
            <a:off x="323850" y="3573780"/>
            <a:ext cx="4032250" cy="861695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itchFamily="0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A: </a:t>
            </a:r>
            <a:r>
              <a:rPr sz="4800">
                <a:solidFill>
                  <a:srgbClr val="FFFFFF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£48</a:t>
            </a:r>
            <a:endParaRPr sz="4800">
              <a:solidFill>
                <a:srgbClr val="FFFFFF"/>
              </a:solidFill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  <p:sp>
        <p:nvSpPr>
          <p:cNvPr id="8" name="Textbox4"/>
          <p:cNvSpPr txBox="1">
            <a:extLst>
              <a:ext uri="smNativeData">
                <pr:smNativeData xmlns:pr="smNativeData" val="SMDATA_13_RZy5XBMAAAAlAAAAEgAAAE0AAAAAkAAAAEgAAACQAAAASAAAAAAAAAAAAAAAAAAAAAEAAABQAAAAAAAAAAAA4D8AAAAAAADgPwAAAAAAAOA/AAAAAAAA4D8AAAAAAADgPwAAAAAAAOA/AAAAAAAA4D8AAAAAAADgPwAAAAAAAOA/AAAAAAAA4D8CAAAAjAAAAAEAAAAAAAAAAAAAAGYA/wgAAAAAAAAAAAAAAAAAAAAAAAAAAAAAAAAAAAAAeAAAAAEAAABAAAAAAAAAAAAAAABaAAAAAAAAAAAAAAAAAAAAAAAAAAAAAAAAAAAAAAAAAAAAAAAAAAAAAAAAAAAAAAAAAAAAAAAAAAAAAAAAAAAAAAAAAAAAAAAAAAAAFAAAADwAAAABAAAAAAAAAJkz/wA8AAAAAQAAACMAAAAjAAAAIwAAAB4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mTP/AH9/fwAAAAADzMzMAMDA/wB/f38AAAAAAAAAAAAAAAAAAAAAAAAAAAAhAAAAGAAAABQAAAD+AQAAKyAAAMwaAAB5JQAAECAAACYAAAAIAAAA//////////8="/>
              </a:ext>
            </a:extLst>
          </p:cNvSpPr>
          <p:nvPr/>
        </p:nvSpPr>
        <p:spPr>
          <a:xfrm>
            <a:off x="323850" y="5229225"/>
            <a:ext cx="4032250" cy="862330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itchFamily="0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C: </a:t>
            </a:r>
            <a:r>
              <a:rPr sz="4800">
                <a:solidFill>
                  <a:srgbClr val="FFFFFF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£4.80</a:t>
            </a:r>
            <a:endParaRPr sz="4800">
              <a:solidFill>
                <a:srgbClr val="FFFFFF"/>
              </a:solidFill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</p:spTree>
  </p:cSld>
  <p:clrMapOvr>
    <a:masterClrMapping/>
  </p:clrMapOvr>
  <p:transition spd="fast" p14:dur="800">
    <p:fade/>
    <p:sndAc>
      <p:stSnd>
        <p:snd r:embed="rId3" name="WINLIG~1.WAV"/>
      </p:stSnd>
    </p:sndAc>
    <p:extLst>
      <p:ext uri="smNativeData">
        <pr:smNativeData xmlns:pr="smNativeData" val="RZy5XAAAAAAgAwAAAAAAAAYAAAAAAAAAuIgAAAEAAAAAAAAAAQAAAAE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1"/>
          <p:cNvPicPr>
            <a:picLocks noGrp="1" noChangeArrowheads="1" noChangeAspect="1"/>
            <a:extLst>
              <a:ext uri="smNativeData">
                <pr:smNativeData xmlns:pr="smNativeData" val="SMDATA_15_RZy5XBMAAAAlAAAAEQAAAC0AAAAAkAAAAEgAAACQAAAASAAAAAAAAAAAAAAAAAAAAAEAAABQAAAAAAAAAAAA4D8AAAAAAADgPwAAAAAAAOA/AAAAAAAA4D8AAAAAAADgPwAAAAAAAOA/AAAAAAAA4D8AAAAAAADgPwAAAAAAAOA/AAAAAAAA4D8CAAAAjAAAAAAAAAAAAAAA7rALDGYA/wgAAAAAAAAAAAAAAAAAAAAAAAAAAAAAAAAAAAAAZAAAAAEAAABAAAAAAAAAAAAAAAA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AcAAAA4AAAAAAAAAAAAAAAAAAAA////AAAAAAAAAAAAAAAAACARAAAAAAAAoQQ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AAAABQAAAAEAAAAAAAAAAAAAAAAAAAAAAAAAAAAAAAAAAAAAAAAAAAAAAAJ/f38AAAAAA8zMzADAwP8Af39/AAAAAAAAAAAAAAAAAP///wAAAAAAIQAAABgAAAAUAAAAAAAAAAAAAABAOAAAMCoAABAAAAAmAAAACAAAAAGBAACXVgAA"/>
              </a:ext>
            </a:extLst>
          </p:cNvPicPr>
          <p:nvPr>
            <p:ph type="obj"/>
          </p:nvPr>
        </p:nvPicPr>
        <p:blipFill>
          <a:blip r:embed="rId2"/>
          <a:srcRect l="0" t="43840" r="0" b="1185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Textbox2"/>
          <p:cNvSpPr txBox="1">
            <a:extLst>
              <a:ext uri="smNativeData">
                <pr:smNativeData xmlns:pr="smNativeData" val="SMDATA_13_RZy5XBMAAAAlAAAAEgAAAE0AAAAAkAAAAEgAAACQAAAASAAAAAAAAAAAAAAAAAAAAAEAAABQAAAAAAAAAAAA4D8AAAAAAADgPwAAAAAAAOA/AAAAAAAA4D8AAAAAAADgPwAAAAAAAOA/AAAAAAAA4D8AAAAAAADgPwAAAAAAAOA/AAAAAAAA4D8CAAAAjAAAAAAAAAAAAAAA7rALDGYA/wgAAAAAAAAAAAAAAAAAAAAAAAAAAAAAAAAAAAAAZAAAAAEAAABAAAAAAAAAAAAAAAA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JDwAAAAAAAMMmAADQAgAAECAAACYAAAAIAAAA//////////8="/>
              </a:ext>
            </a:extLst>
          </p:cNvSpPr>
          <p:nvPr/>
        </p:nvSpPr>
        <p:spPr>
          <a:xfrm>
            <a:off x="2484755" y="0"/>
            <a:ext cx="381635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 algn="ctr">
              <a:spcBef>
                <a:spcPts val="0"/>
              </a:spcBef>
              <a:buNone/>
            </a:pPr>
            <a:r>
              <a:rPr sz="2400" b="1" u="sng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Question 4</a:t>
            </a:r>
            <a:endParaRPr sz="2400" b="1" u="sng">
              <a:solidFill>
                <a:schemeClr val="tx2"/>
              </a:solidFill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  <p:sp>
        <p:nvSpPr>
          <p:cNvPr id="4" name="Textbox1"/>
          <p:cNvSpPr txBox="1">
            <a:extLst>
              <a:ext uri="smNativeData">
                <pr:smNativeData xmlns:pr="smNativeData" val="SMDATA_13_RZy5XBMAAAAlAAAAEgAAAE0AAAAAkAAAAHACAACQAAAAcAIAAAAAAAAAAAAAAAAAAAEAAABQAAAAAAAAAAAA4D8AAAAAAADgPwAAAAAAAOA/AAAAAAAA4D8AAAAAAADgPwAAAAAAAOA/AAAAAAAA4D8AAAAAAADgPwAAAAAAAOA/AAAAAAAA4D8CAAAAjAAAAAEAAAAAAAAAAAAAAGYA/wgAAAAAAAAAAAAAAAAAAAAAAAAAAAAAAAAAAAAAeAAAAAEAAABAAAAAAAAAAAAAAAB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AAAAn9/fwAAAAADzMzMAMDA/wB/f38AAAAAAAAAAAAAAAAAAAAAAAAAAAAhAAAAGAAAABQAAABrBgAACQYAAGMxAACmDgAAECAAACYAAAAIAAAA//////////8="/>
              </a:ext>
            </a:extLst>
          </p:cNvSpPr>
          <p:nvPr/>
        </p:nvSpPr>
        <p:spPr>
          <a:xfrm>
            <a:off x="1043305" y="981075"/>
            <a:ext cx="6985000" cy="1400175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vert="horz" wrap="square" lIns="91440" tIns="396240" rIns="91440" bIns="396240" numCol="1" spcCol="215900" anchor="t"/>
          <a:lstStyle/>
          <a:p>
            <a:pPr marL="342900" algn="ctr">
              <a:spcBef>
                <a:spcPts val="0"/>
              </a:spcBef>
              <a:buNone/>
            </a:pPr>
            <a:r>
              <a:rPr sz="4000"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15% of £600</a:t>
            </a:r>
            <a:r>
              <a:rPr sz="3600"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     </a:t>
            </a:r>
            <a:endParaRPr sz="3600"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  <p:sp>
        <p:nvSpPr>
          <p:cNvPr id="5" name="Textbox3"/>
          <p:cNvSpPr txBox="1">
            <a:extLst>
              <a:ext uri="smNativeData">
                <pr:smNativeData xmlns:pr="smNativeData" val="SMDATA_13_RZy5XBMAAAAlAAAAEgAAAE0AAAAAkAAAAEgAAACQAAAASAAAAAAAAAAAAAAAAAAAAAEAAABQAAAAAAAAAAAA4D8AAAAAAADgPwAAAAAAAOA/AAAAAAAA4D8AAAAAAADgPwAAAAAAAOA/AAAAAAAA4D8AAAAAAADgPwAAAAAAAOA/AAAAAAAA4D8CAAAAjAAAAAEAAAAAAAAAAAAAAGYA/wgAAAAAAAAAAAAAAAAAAAAAAAAAAAAAAAAAAAAAeAAAAAEAAABAAAAAAAAAAAAAAABaAAAAAAAAAAAAAAAAAAAAAAAAAAAAAAAAAAAAAAAAAAAAAAAAAAAAAAAAAAAAAAAAAAAAAAAAAAAAAAAAAAAAAAAAAAAAAAAAAAAAFAAAADwAAAABAAAAAAAAAJkz/wA8AAAAAQAAACMAAAAjAAAAIwAAAB4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mTP/AH9/fwAAAAADzMzMAMDA/wB/f38AAAAAAAAAAAAAAAAAAAAAAAAAAAAhAAAAGAAAABQAAAB0HQAAKyAAAEI2AAB5JQAAECAAACYAAAAIAAAA//////////8="/>
              </a:ext>
            </a:extLst>
          </p:cNvSpPr>
          <p:nvPr/>
        </p:nvSpPr>
        <p:spPr>
          <a:xfrm>
            <a:off x="4787900" y="5229225"/>
            <a:ext cx="4032250" cy="862330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itchFamily="0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D: </a:t>
            </a:r>
            <a:r>
              <a:rPr sz="4800"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£150</a:t>
            </a:r>
            <a:endParaRPr sz="4800"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  <p:sp>
        <p:nvSpPr>
          <p:cNvPr id="6" name="Textbox6"/>
          <p:cNvSpPr txBox="1">
            <a:extLst>
              <a:ext uri="smNativeData">
                <pr:smNativeData xmlns:pr="smNativeData" val="SMDATA_13_RZy5XBMAAAAlAAAAEgAAAE0AAAAAkAAAAEgAAACQAAAASAAAAAAAAAAAAAAAAAAAAAEAAABQAAAAAAAAAAAA4D8AAAAAAADgPwAAAAAAAOA/AAAAAAAA4D8AAAAAAADgPwAAAAAAAOA/AAAAAAAA4D8AAAAAAADgPwAAAAAAAOA/AAAAAAAA4D8CAAAAjAAAAAEAAAAAAAAAAAAAAGYA/wgAAAAAAAAAAAAAAAAAAAAAAAAAAAAAAAAAAAAAeAAAAAEAAABAAAAAAAAAAAAAAABaAAAAAAAAAAAAAAAAAAAAAAAAAAAAAAAAAAAAAAAAAAAAAAAAAAAAAAAAAAAAAAAAAAAAAAAAAAAAAAAAAAAAAAAAAAAAAAAAAAAAFAAAADwAAAABAAAAAAAAAJkz/wA8AAAAAQAAACMAAAAjAAAAIwAAAB4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mTP/AH9/fwAAAAADzMzMAMDA/wB/f38AAAAAAAAAAAAAAAAAAAAAAAAAAAAhAAAAGAAAABQAAAB0HQAA/BUAAEI2AABJGwAAECAAACYAAAAIAAAA//////////8="/>
              </a:ext>
            </a:extLst>
          </p:cNvSpPr>
          <p:nvPr/>
        </p:nvSpPr>
        <p:spPr>
          <a:xfrm>
            <a:off x="4787900" y="3573780"/>
            <a:ext cx="4032250" cy="861695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itchFamily="0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B: </a:t>
            </a:r>
            <a:r>
              <a:rPr sz="4800">
                <a:solidFill>
                  <a:srgbClr val="FFFFFF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£9</a:t>
            </a:r>
            <a:endParaRPr sz="4800">
              <a:solidFill>
                <a:srgbClr val="FFFFFF"/>
              </a:solidFill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  <p:sp>
        <p:nvSpPr>
          <p:cNvPr id="7" name="Textbox5"/>
          <p:cNvSpPr txBox="1">
            <a:extLst>
              <a:ext uri="smNativeData">
                <pr:smNativeData xmlns:pr="smNativeData" val="SMDATA_13_RZy5XBMAAAAlAAAAEgAAAE0AAAAAkAAAAEgAAACQAAAASAAAAAAAAAAAAAAAAAAAAAEAAABQAAAAAAAAAAAA4D8AAAAAAADgPwAAAAAAAOA/AAAAAAAA4D8AAAAAAADgPwAAAAAAAOA/AAAAAAAA4D8AAAAAAADgPwAAAAAAAOA/AAAAAAAA4D8CAAAAjAAAAAEAAAAAAAAAAAAAAGYA/wgAAAAAAAAAAAAAAAAAAAAAAAAAAAAAAAAAAAAAeAAAAAEAAABAAAAAAAAAAAAAAABaAAAAAAAAAAAAAAAAAAAAAAAAAAAAAAAAAAAAAAAAAAAAAAAAAAAAAAAAAAAAAAAAAAAAAAAAAAAAAAAAAAAAAAAAAAAAAAAAAAAAFAAAADwAAAABAAAAAAAAAJkz/wA8AAAAAQAAACMAAAAjAAAAIwAAAB4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mTP/AH9/fwAAAAADzMzMAMDA/wB/f38AAAAAAAAAAAAAAAAAAAAAAAAAAAAhAAAAGAAAABQAAAD+AQAA/BUAAMwaAABJGwAAECAAACYAAAAIAAAA//////////8="/>
              </a:ext>
            </a:extLst>
          </p:cNvSpPr>
          <p:nvPr/>
        </p:nvSpPr>
        <p:spPr>
          <a:xfrm>
            <a:off x="323850" y="3573780"/>
            <a:ext cx="4032250" cy="861695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itchFamily="0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A: </a:t>
            </a:r>
            <a:r>
              <a:rPr sz="4800">
                <a:solidFill>
                  <a:srgbClr val="FFFFFF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£90</a:t>
            </a:r>
            <a:endParaRPr sz="4800">
              <a:solidFill>
                <a:srgbClr val="FFFFFF"/>
              </a:solidFill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  <p:sp>
        <p:nvSpPr>
          <p:cNvPr id="8" name="Textbox4"/>
          <p:cNvSpPr txBox="1">
            <a:extLst>
              <a:ext uri="smNativeData">
                <pr:smNativeData xmlns:pr="smNativeData" val="SMDATA_13_RZy5XBMAAAAlAAAAEgAAAE0AAAAAkAAAAEgAAACQAAAASAAAAAAAAAAAAAAAAAAAAAEAAABQAAAAAAAAAAAA4D8AAAAAAADgPwAAAAAAAOA/AAAAAAAA4D8AAAAAAADgPwAAAAAAAOA/AAAAAAAA4D8AAAAAAADgPwAAAAAAAOA/AAAAAAAA4D8CAAAAjAAAAAEAAAAAAAAAAAAAAGYA/wgAAAAAAAAAAAAAAAAAAAAAAAAAAAAAAAAAAAAAeAAAAAEAAABAAAAAAAAAAAAAAABaAAAAAAAAAAAAAAAAAAAAAAAAAAAAAAAAAAAAAAAAAAAAAAAAAAAAAAAAAAAAAAAAAAAAAAAAAAAAAAAAAAAAAAAAAAAAAAAAAAAAFAAAADwAAAABAAAAAAAAAJkz/wA8AAAAAQAAACMAAAAjAAAAIwAAAB4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mTP/AH9/fwAAAAADzMzMAMDA/wB/f38AAAAAAAAAAAAAAAAAAAAAAAAAAAAhAAAAGAAAABQAAAD+AQAAKyAAAMwaAAB5JQAAECAAACYAAAAIAAAA//////////8="/>
              </a:ext>
            </a:extLst>
          </p:cNvSpPr>
          <p:nvPr/>
        </p:nvSpPr>
        <p:spPr>
          <a:xfrm>
            <a:off x="323850" y="5229225"/>
            <a:ext cx="4032250" cy="862330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itchFamily="0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C: </a:t>
            </a:r>
            <a:r>
              <a:rPr sz="4800">
                <a:solidFill>
                  <a:srgbClr val="FFFFFF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£900</a:t>
            </a:r>
            <a:endParaRPr sz="4800">
              <a:solidFill>
                <a:srgbClr val="FFFFFF"/>
              </a:solidFill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</p:spTree>
  </p:cSld>
  <p:clrMapOvr>
    <a:masterClrMapping/>
  </p:clrMapOvr>
  <p:transition spd="fast" p14:dur="800">
    <p:fade/>
    <p:sndAc>
      <p:stSnd>
        <p:snd r:embed="rId3" name="WINLIG~1.WAV"/>
      </p:stSnd>
    </p:sndAc>
    <p:extLst>
      <p:ext uri="smNativeData">
        <pr:smNativeData xmlns:pr="smNativeData" val="RZy5XAAAAAAgAwAAAAAAAAYAAAAAAAAAuIgAAAEAAAAAAAAAAQAAAAE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1"/>
          <p:cNvPicPr>
            <a:picLocks noGrp="1" noChangeArrowheads="1" noChangeAspect="1"/>
            <a:extLst>
              <a:ext uri="smNativeData">
                <pr:smNativeData xmlns:pr="smNativeData" val="SMDATA_15_RZy5XBMAAAAlAAAAEQAAAC0AAAAAkAAAAEgAAACQAAAASAAAAAAAAAAAAAAAAAAAAAEAAABQAAAAAAAAAAAA4D8AAAAAAADgPwAAAAAAAOA/AAAAAAAA4D8AAAAAAADgPwAAAAAAAOA/AAAAAAAA4D8AAAAAAADgPwAAAAAAAOA/AAAAAAAA4D8CAAAAjAAAAAAAAAAAAAAA7rALDGYA/wgAAAAAAAAAAAAAAAAAAAAAAAAAAAAAAAAAAAAAZAAAAAEAAABAAAAAAAAAAAAAAAA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AcAAAA4AAAAAAAAAAAAAAAAAAAA////AAAAAAAAAAAAAAAAACARAAAAAAAAoQQ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AAAABQAAAAEAAAAAAAAAAAAAAAAAAAAAAAAAAAAAAAAAAAAAAAAAAAAAAAJ/f38AAAAAA8zMzADAwP8Af39/AAAAAAAAAAAAAAAAAP///wAAAAAAIQAAABgAAAAUAAAAAAAAAAAAAABAOAAAMCoAABAAAAAmAAAACAAAAAGBAACXVgAA"/>
              </a:ext>
            </a:extLst>
          </p:cNvPicPr>
          <p:nvPr>
            <p:ph type="obj"/>
          </p:nvPr>
        </p:nvPicPr>
        <p:blipFill>
          <a:blip r:embed="rId2"/>
          <a:srcRect l="0" t="43840" r="0" b="1185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Textbox3"/>
          <p:cNvSpPr txBox="1">
            <a:extLst>
              <a:ext uri="smNativeData">
                <pr:smNativeData xmlns:pr="smNativeData" val="SMDATA_13_RZy5XBMAAAAlAAAAEgAAAE0AAAAAkAAAAEgAAACQAAAASAAAAAAAAAAAAAAAAAAAAAEAAABQAAAAAAAAAAAA4D8AAAAAAADgPwAAAAAAAOA/AAAAAAAA4D8AAAAAAADgPwAAAAAAAOA/AAAAAAAA4D8AAAAAAADgPwAAAAAAAOA/AAAAAAAA4D8CAAAAjAAAAAAAAAAAAAAA7rALDGYA/wgAAAAAAAAAAAAAAAAAAAAAAAAAAAAAAAAAAAAAZAAAAAEAAABAAAAAAAAAAAAAAAA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JDwAAAAAAAMMmAADQAgAAECAAACYAAAAIAAAA//////////8="/>
              </a:ext>
            </a:extLst>
          </p:cNvSpPr>
          <p:nvPr/>
        </p:nvSpPr>
        <p:spPr>
          <a:xfrm>
            <a:off x="2484755" y="0"/>
            <a:ext cx="381635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 algn="ctr">
              <a:spcBef>
                <a:spcPts val="0"/>
              </a:spcBef>
              <a:buNone/>
            </a:pPr>
            <a:r>
              <a:rPr sz="2400" b="1" u="sng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Question 5</a:t>
            </a:r>
            <a:endParaRPr sz="2400" b="1" u="sng">
              <a:solidFill>
                <a:schemeClr val="tx2"/>
              </a:solidFill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  <p:sp>
        <p:nvSpPr>
          <p:cNvPr id="4" name="Textbox1"/>
          <p:cNvSpPr txBox="1">
            <a:extLst>
              <a:ext uri="smNativeData">
                <pr:smNativeData xmlns:pr="smNativeData" val="SMDATA_13_RZy5XBMAAAAlAAAAEgAAAE0AAAAAkAAAAPQAAACQAAAA9AAAAAAAAAAAAAAAAAAAAAEAAABQAAAAAAAAAAAA4D8AAAAAAADgPwAAAAAAAOA/AAAAAAAA4D8AAAAAAADgPwAAAAAAAOA/AAAAAAAA4D8AAAAAAADgPwAAAAAAAOA/AAAAAAAA4D8CAAAAjAAAAAEAAAAAAAAAAAAAAGYA/wgAAAAAAAAAAAAAAAAAAAAAAAAAAAAAAAAAAAAAeAAAAAEAAABAAAAAAAAAAAAAAAB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AAAAn9/fwAAAAADzMzMAMDA/wB/f38AAAAAAAAAAAAAAAAAAAAAAAAAAAAhAAAAGAAAABQAAABrBgAACQYAAGMxAAC1DgAAECAAACYAAAAIAAAA//////////8="/>
              </a:ext>
            </a:extLst>
          </p:cNvSpPr>
          <p:nvPr/>
        </p:nvSpPr>
        <p:spPr>
          <a:xfrm>
            <a:off x="1043305" y="981075"/>
            <a:ext cx="6985000" cy="14097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vert="horz" wrap="square" lIns="91440" tIns="154940" rIns="91440" bIns="154940" numCol="1" spcCol="215900" anchor="t"/>
          <a:lstStyle/>
          <a:p>
            <a:pPr marL="342900">
              <a:spcBef>
                <a:spcPts val="0"/>
              </a:spcBef>
              <a:buNone/>
            </a:pPr>
            <a:r>
              <a:rPr sz="3600"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	Add 20% compound interest to £100 for two years.</a:t>
            </a:r>
            <a:endParaRPr sz="3600"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  <p:sp>
        <p:nvSpPr>
          <p:cNvPr id="5" name="Textbox2"/>
          <p:cNvSpPr txBox="1">
            <a:extLst>
              <a:ext uri="smNativeData">
                <pr:smNativeData xmlns:pr="smNativeData" val="SMDATA_13_RZy5XBMAAAAlAAAAEgAAAE0AAAAAkAAAAEgAAACQAAAASAAAAAAAAAAAAAAAAAAAAAEAAABQAAAAAAAAAAAA4D8AAAAAAADgPwAAAAAAAOA/AAAAAAAA4D8AAAAAAADgPwAAAAAAAOA/AAAAAAAA4D8AAAAAAADgPwAAAAAAAOA/AAAAAAAA4D8CAAAAjAAAAAEAAAAAAAAAAAAAAGYA/wgAAAAAAAAAAAAAAAAAAAAAAAAAAAAAAAAAAAAAeAAAAAEAAABAAAAAAAAAAAAAAABaAAAAAAAAAAAAAAAAAAAAAAAAAAAAAAAAAAAAAAAAAAAAAAAAAAAAAAAAAAAAAAAAAAAAAAAAAAAAAAAAAAAAAAAAAAAAAAAAAAAAFAAAADwAAAABAAAAAAAAAJkz/wA8AAAAAQAAACMAAAAjAAAAIwAAAB4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mTP/AH9/fwAAAAADzMzMAMDA/wB/f38AAAAAAAAAAAAAAAAAAAAAAAAAAAAhAAAAGAAAABQAAAB0HQAAKyAAAEI2AAB5JQAAECAAACYAAAAIAAAA//////////8="/>
              </a:ext>
            </a:extLst>
          </p:cNvSpPr>
          <p:nvPr/>
        </p:nvSpPr>
        <p:spPr>
          <a:xfrm>
            <a:off x="4787900" y="5229225"/>
            <a:ext cx="4032250" cy="862330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itchFamily="0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D: </a:t>
            </a:r>
            <a:r>
              <a:rPr sz="4800">
                <a:solidFill>
                  <a:srgbClr val="FFFFFF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£148</a:t>
            </a:r>
            <a:endParaRPr sz="4800">
              <a:solidFill>
                <a:srgbClr val="FFFFFF"/>
              </a:solidFill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  <p:sp>
        <p:nvSpPr>
          <p:cNvPr id="6" name="Textbox5"/>
          <p:cNvSpPr txBox="1">
            <a:extLst>
              <a:ext uri="smNativeData">
                <pr:smNativeData xmlns:pr="smNativeData" val="SMDATA_13_RZy5XBMAAAAlAAAAEgAAAE0AAAAAkAAAAEgAAACQAAAASAAAAAAAAAAAAAAAAAAAAAEAAABQAAAAAAAAAAAA4D8AAAAAAADgPwAAAAAAAOA/AAAAAAAA4D8AAAAAAADgPwAAAAAAAOA/AAAAAAAA4D8AAAAAAADgPwAAAAAAAOA/AAAAAAAA4D8CAAAAjAAAAAEAAAAAAAAAAAAAAGYA/wgAAAAAAAAAAAAAAAAAAAAAAAAAAAAAAAAAAAAAeAAAAAEAAABAAAAAAAAAAAAAAABaAAAAAAAAAAAAAAAAAAAAAAAAAAAAAAAAAAAAAAAAAAAAAAAAAAAAAAAAAAAAAAAAAAAAAAAAAAAAAAAAAAAAAAAAAAAAAAAAAAAAFAAAADwAAAABAAAAAAAAAJkz/wA8AAAAAQAAACMAAAAjAAAAIwAAAB4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mTP/AH9/fwAAAAADzMzMAMDA/wB/f38AAAAAAAAAAAAAAAAAAAAAAAAAAAAhAAAAGAAAABQAAAB0HQAA/BUAAEI2AABJGwAAECAAACYAAAAIAAAA//////////8="/>
              </a:ext>
            </a:extLst>
          </p:cNvSpPr>
          <p:nvPr/>
        </p:nvSpPr>
        <p:spPr>
          <a:xfrm>
            <a:off x="4787900" y="3573780"/>
            <a:ext cx="4032250" cy="861695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itchFamily="0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B: </a:t>
            </a:r>
            <a:r>
              <a:rPr sz="4800">
                <a:solidFill>
                  <a:srgbClr val="FFFFFF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£140</a:t>
            </a:r>
            <a:endParaRPr sz="4800">
              <a:solidFill>
                <a:srgbClr val="FFFFFF"/>
              </a:solidFill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  <p:sp>
        <p:nvSpPr>
          <p:cNvPr id="7" name="Textbox6"/>
          <p:cNvSpPr txBox="1">
            <a:extLst>
              <a:ext uri="smNativeData">
                <pr:smNativeData xmlns:pr="smNativeData" val="SMDATA_13_RZy5XBMAAAAlAAAAEgAAAE0AAAAAkAAAAEgAAACQAAAASAAAAAAAAAAAAAAAAAAAAAEAAABQAAAAAAAAAAAA4D8AAAAAAADgPwAAAAAAAOA/AAAAAAAA4D8AAAAAAADgPwAAAAAAAOA/AAAAAAAA4D8AAAAAAADgPwAAAAAAAOA/AAAAAAAA4D8CAAAAjAAAAAEAAAAAAAAAAAAAAGYA/wgAAAAAAAAAAAAAAAAAAAAAAAAAAAAAAAAAAAAAeAAAAAEAAABAAAAAAAAAAAAAAABaAAAAAAAAAAAAAAAAAAAAAAAAAAAAAAAAAAAAAAAAAAAAAAAAAAAAAAAAAAAAAAAAAAAAAAAAAAAAAAAAAAAAAAAAAAAAAAAAAAAAFAAAADwAAAABAAAAAAAAAJkz/wA8AAAAAQAAACMAAAAjAAAAIwAAAB4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mTP/AH9/fwAAAAADzMzMAMDA/wB/f38AAAAAAAAAAAAAAAAAAAAAAAAAAAAhAAAAGAAAABQAAAD+AQAA/BUAAMwaAABJGwAAECAAACYAAAAIAAAA//////////8="/>
              </a:ext>
            </a:extLst>
          </p:cNvSpPr>
          <p:nvPr/>
        </p:nvSpPr>
        <p:spPr>
          <a:xfrm>
            <a:off x="323850" y="3573780"/>
            <a:ext cx="4032250" cy="861695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itchFamily="0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A: </a:t>
            </a:r>
            <a:r>
              <a:rPr sz="4800">
                <a:solidFill>
                  <a:srgbClr val="FFFFFF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£160</a:t>
            </a:r>
            <a:endParaRPr sz="4800">
              <a:solidFill>
                <a:srgbClr val="FFFFFF"/>
              </a:solidFill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  <p:sp>
        <p:nvSpPr>
          <p:cNvPr id="8" name="Textbox4"/>
          <p:cNvSpPr txBox="1">
            <a:extLst>
              <a:ext uri="smNativeData">
                <pr:smNativeData xmlns:pr="smNativeData" val="SMDATA_13_RZy5XBMAAAAlAAAAEgAAAE0AAAAAkAAAAEgAAACQAAAASAAAAAAAAAAAAAAAAAAAAAEAAABQAAAAAAAAAAAA4D8AAAAAAADgPwAAAAAAAOA/AAAAAAAA4D8AAAAAAADgPwAAAAAAAOA/AAAAAAAA4D8AAAAAAADgPwAAAAAAAOA/AAAAAAAA4D8CAAAAjAAAAAEAAAAAAAAAAAAAAGYA/wgAAAAAAAAAAAAAAAAAAAAAAAAAAAAAAAAAAAAAeAAAAAEAAABAAAAAAAAAAAAAAABaAAAAAAAAAAAAAAAAAAAAAAAAAAAAAAAAAAAAAAAAAAAAAAAAAAAAAAAAAAAAAAAAAAAAAAAAAAAAAAAAAAAAAAAAAAAAAAAAAAAAFAAAADwAAAABAAAAAAAAAJkz/wA8AAAAAQAAACMAAAAjAAAAIwAAAB4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mTP/AH9/fwAAAAADzMzMAMDA/wB/f38AAAAAAAAAAAAAAAAAAAAAAAAAAAAhAAAAGAAAABQAAAD+AQAAKyAAAMwaAAB5JQAAECAAACYAAAAIAAAA//////////8="/>
              </a:ext>
            </a:extLst>
          </p:cNvSpPr>
          <p:nvPr/>
        </p:nvSpPr>
        <p:spPr>
          <a:xfrm>
            <a:off x="323850" y="5229225"/>
            <a:ext cx="4032250" cy="862330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itchFamily="0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C: </a:t>
            </a:r>
            <a:r>
              <a:rPr sz="4800">
                <a:solidFill>
                  <a:srgbClr val="FFFFFF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£144</a:t>
            </a:r>
            <a:endParaRPr sz="4800">
              <a:solidFill>
                <a:srgbClr val="FFFFFF"/>
              </a:solidFill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  <p:sp>
        <p:nvSpPr>
          <p:cNvPr id="9" name="Rectangle1"/>
          <p:cNvSpPr>
            <a:extLst>
              <a:ext uri="smNativeData">
                <pr:smNativeData xmlns:pr="smNativeData" val="SMDATA_13_RZy5XBMAAAAlAAAAZAAAAE0AAAAAkAAAAEgAAACQAAAASAAAAAAAAAAAAAAAAAAAAAEAAABQAAAAAAAAAAAA4D8AAAAAAADgPwAAAAAAAOA/AAAAAAAA4D8AAAAAAADgPwAAAAAAAOA/AAAAAAAA4D8AAAAAAADgPwAAAAAAAOA/AAAAAAAA4D8CAAAAjAAAAAAAAAAAAAAA7rALDGYA/wgAAAAAAAAAAAAAAAAAAAAAAAAAAAAAAAAAAAAAZAAAAAEAAABAAAAAAAAAAAAAAAA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gGAAAsBMAAOMfAACAFgAAECAAACYAAAAIAAAA//////////8="/>
              </a:ext>
            </a:extLst>
          </p:cNvSpPr>
          <p:nvPr/>
        </p:nvSpPr>
        <p:spPr>
          <a:xfrm>
            <a:off x="3962400" y="3200400"/>
            <a:ext cx="1221105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2160"/>
              <a:buFont typeface="Symbol" pitchFamily="0" charset="2"/>
              <a:buChar char="¨"/>
            </a:pPr>
            <a:r>
              <a:rPr sz="2400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00:35</a:t>
            </a:r>
            <a:endParaRPr sz="2400">
              <a:solidFill>
                <a:schemeClr val="tx2"/>
              </a:solidFill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</p:spTree>
  </p:cSld>
  <p:clrMapOvr>
    <a:masterClrMapping/>
  </p:clrMapOvr>
  <p:transition spd="fast" p14:dur="800">
    <p:fade/>
    <p:sndAc>
      <p:stSnd>
        <p:snd r:embed="rId3" name="WINLIG~1.WAV"/>
      </p:stSnd>
    </p:sndAc>
    <p:extLst>
      <p:ext uri="smNativeData">
        <pr:smNativeData xmlns:pr="smNativeData" val="RZy5XAAAAAAgAwAAAAAAAAYAAAAAAAAAuIgAAAEAAAAAAAAAAQAAAAE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1"/>
          <p:cNvSpPr txBox="1">
            <a:extLst>
              <a:ext uri="smNativeData">
                <pr:smNativeData xmlns:pr="smNativeData" val="SMDATA_13_RZy5XBMAAAAlAAAAEgAAAE0AAAAAkAAAAEgAAACQAAAASAAAAAAAAAAAAAAAAAAAAAEAAABQAAAAAAAAAAAA4D8AAAAAAADgPwAAAAAAAOA/AAAAAAAA4D8AAAAAAADgPwAAAAAAAOA/AAAAAAAA4D8AAAAAAADgPwAAAAAAAOA/AAAAAAAA4D8CAAAAjAAAAAAAAAAAAAAA7rALDGYA/wgAAAAAAAAAAAAAAAAAAAAAAAAAAAAAAAAAAAAAZAAAAAEAAABAAAAAAAAAAAAAAAA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xEQAAmgEAABcoAAB2KAAAECAAACYAAAAIAAAA//////////8="/>
              </a:ext>
            </a:extLst>
          </p:cNvSpPr>
          <p:nvPr/>
        </p:nvSpPr>
        <p:spPr>
          <a:xfrm>
            <a:off x="2916555" y="260350"/>
            <a:ext cx="3600450" cy="63169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457200">
              <a:spcBef>
                <a:spcPts val="0"/>
              </a:spcBef>
              <a:buNone/>
            </a:pPr>
            <a:r>
              <a:rPr sz="4800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ANSWERS:</a:t>
            </a:r>
            <a:endParaRPr sz="4800">
              <a:solidFill>
                <a:schemeClr val="tx2"/>
              </a:solidFill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  <a:p>
            <a:pPr marL="457200">
              <a:spcBef>
                <a:spcPts val="2880"/>
              </a:spcBef>
              <a:buClrTx/>
              <a:buSzPts val="4320"/>
              <a:buFontTx/>
              <a:buAutoNum type="arabicPeriod" startAt="1"/>
            </a:pPr>
            <a:r>
              <a:rPr sz="4800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B</a:t>
            </a:r>
            <a:endParaRPr sz="4800">
              <a:solidFill>
                <a:schemeClr val="tx2"/>
              </a:solidFill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  <a:p>
            <a:pPr marL="457200">
              <a:spcBef>
                <a:spcPts val="2880"/>
              </a:spcBef>
              <a:buClrTx/>
              <a:buSzPts val="4320"/>
              <a:buFontTx/>
              <a:buAutoNum type="arabicPeriod" startAt="1"/>
            </a:pPr>
            <a:r>
              <a:rPr sz="4800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D</a:t>
            </a:r>
            <a:endParaRPr sz="4800">
              <a:solidFill>
                <a:schemeClr val="tx2"/>
              </a:solidFill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  <a:p>
            <a:pPr marL="457200">
              <a:spcBef>
                <a:spcPts val="2880"/>
              </a:spcBef>
              <a:buClrTx/>
              <a:buSzPts val="4320"/>
              <a:buFontTx/>
              <a:buAutoNum type="arabicPeriod" startAt="1"/>
            </a:pPr>
            <a:r>
              <a:rPr sz="4800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B</a:t>
            </a:r>
            <a:endParaRPr sz="4800">
              <a:solidFill>
                <a:schemeClr val="tx2"/>
              </a:solidFill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  <a:p>
            <a:pPr marL="457200">
              <a:spcBef>
                <a:spcPts val="2880"/>
              </a:spcBef>
              <a:buClrTx/>
              <a:buSzPts val="4320"/>
              <a:buFontTx/>
              <a:buAutoNum type="arabicPeriod" startAt="1"/>
            </a:pPr>
            <a:r>
              <a:rPr sz="4800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A</a:t>
            </a:r>
            <a:endParaRPr sz="4800">
              <a:solidFill>
                <a:schemeClr val="tx2"/>
              </a:solidFill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  <a:p>
            <a:pPr marL="457200">
              <a:spcBef>
                <a:spcPts val="2880"/>
              </a:spcBef>
              <a:buClrTx/>
              <a:buSzPts val="4320"/>
              <a:buFontTx/>
              <a:buAutoNum type="arabicPeriod" startAt="1"/>
            </a:pPr>
            <a:r>
              <a:rPr sz="4800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C</a:t>
            </a:r>
            <a:endParaRPr sz="4800">
              <a:solidFill>
                <a:schemeClr val="tx2"/>
              </a:solidFill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</p:spTree>
  </p:cSld>
  <p:clrMapOvr>
    <a:masterClrMapping/>
  </p:clrMapOvr>
  <p:transition spd="fast" p14:dur="800">
    <p:fade/>
    <p:sndAc>
      <p:stSnd>
        <p:snd r:embed="rId2" name="applause.wav"/>
      </p:stSnd>
    </p:sndAc>
    <p:extLst>
      <p:ext uri="smNativeData">
        <pr:smNativeData xmlns:pr="smNativeData" val="RZy5XAAAAAAgAwAAAAAAAAYAAAAAAAAAiBMAAAIAAAAAAAAAAQAAAAEAAAAAAAAAAAAAAAAAAAAAAAAA"/>
      </p:ext>
    </p:extLst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dvAuto="0"/>
    </p:bldLst>
    <p:extLst>
      <p:ext uri="smNativeData">
        <pr:smNativeData xmlns:pr="smNativeData" val="RZy5XAEAAAAFAAAA/f///wEAAAAKAAAAAAAAAAAAAAAAAAAAAAAAAA=="/>
      </p:ext>
    </p:extLst>
  </p:timing>
</p:sld>
</file>

<file path=ppt/slides/slide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1"/>
          <p:cNvPicPr>
            <a:picLocks noGrp="1" noChangeArrowheads="1" noChangeAspect="1"/>
            <a:extLst>
              <a:ext uri="smNativeData">
                <pr:smNativeData xmlns:pr="smNativeData" val="SMDATA_15_RZy5XBMAAAAlAAAAEQAAAC0AAAAAkAAAAEgAAACQAAAASAAAAAAAAAAAAAAAAAAAAAEAAABQAAAAAAAAAAAA4D8AAAAAAADgPwAAAAAAAOA/AAAAAAAA4D8AAAAAAADgPwAAAAAAAOA/AAAAAAAA4D8AAAAAAADgPwAAAAAAAOA/AAAAAAAA4D8CAAAAjAAAAAAAAAAAAAAA7rALDGYA/wgAAAAAAAAAAAAAAAAAAAAAAAAAAAAAAAAAAAAAZAAAAAEAAABAAAAAAAAAAAAAAAA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AcAAAA4AAAAAAAAAAAAAAAAAAAA////AAAAAAAAAAAAAAAAACARAAAAAAAAoQQ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7rALBWYA/wEAAAAAAAAAAAAAAAAAAAAAAAAAAAAAAAAAAAAAAAAAAOrq6gJ/f38AIAtbA8zMzADAwP8Af39/AAAAAAAAAAAAAAAAAP///wAAAAAAIQAAABgAAAAUAAAAAAAAAAAAAABAOAAAMCoAABAAAAAmAAAACAAAAAGBAACXVgAA"/>
              </a:ext>
            </a:extLst>
          </p:cNvPicPr>
          <p:nvPr>
            <p:ph type="obj"/>
          </p:nvPr>
        </p:nvPicPr>
        <p:blipFill>
          <a:blip r:embed="rId2"/>
          <a:srcRect l="0" t="43840" r="0" b="1185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Textbox2"/>
          <p:cNvSpPr txBox="1">
            <a:extLst>
              <a:ext uri="smNativeData">
                <pr:smNativeData xmlns:pr="smNativeData" val="SMDATA_13_RZy5XBMAAAAlAAAAEgAAAE0AAAAAkAAAAHACAACQAAAAcAIAAAAAAAAAAAAAAAAAAAEAAABQAAAAAAAAAAAA4D8AAAAAAADgPwAAAAAAAOA/AAAAAAAA4D8AAAAAAADgPwAAAAAAAOA/AAAAAAAA4D8AAAAAAADgPwAAAAAAAOA/AAAAAAAA4D8CAAAAjAAAAAEAAAAAAAAAAAAAAGYA/wgAAAAAAAAAAAAAAAAAAAAAAAAAAAAAAAAAAAAAeAAAAAEAAABAAAAAAAAAAAAAAAB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HUkAAAMAAAAEAAAAAAAAAAAAAAAAAAAAAAAAAAeAAAAaAAAAAAAAAAAAAAAAAAAAAAAAAAAAAAAECcAABAnAAAAAAAAAAAAAAAAAAAAAAAAAAAAAAAAAAAAAAAAAAAAABQAAAAAAAAAwMD/AAAAAABkAAAAMgAAAAAAAABkAAAAAAAAAH9/fwAKAAAAHwAAAFQAAAAAAAAAZgD/AQAAAAAAAAAAAAAAAAAAAAAAAAAAAAAAAAAAAAAAAAAA6urqAn9/fwAgC1sDzMzMAMDA/wB/f38AAAAAAAAAAAAAAAAAAAAAAAAAAAAhAAAAGAAAABQAAABrBgAACQYAAGMxAACmDgAAECAAACYAAAAIAAAA//////////8="/>
              </a:ext>
            </a:extLst>
          </p:cNvSpPr>
          <p:nvPr/>
        </p:nvSpPr>
        <p:spPr>
          <a:xfrm>
            <a:off x="1043305" y="981075"/>
            <a:ext cx="6985000" cy="1400175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vert="horz" wrap="square" lIns="91440" tIns="396240" rIns="91440" bIns="396240" numCol="1" spcCol="215900" anchor="t"/>
          <a:lstStyle/>
          <a:p>
            <a:pPr marL="342900" algn="ctr">
              <a:spcBef>
                <a:spcPts val="0"/>
              </a:spcBef>
              <a:buNone/>
            </a:pPr>
            <a:r>
              <a:rPr sz="4000"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10% of £3250</a:t>
            </a:r>
            <a:r>
              <a:rPr sz="3600"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     </a:t>
            </a:r>
            <a:endParaRPr sz="3600"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  <p:sp>
        <p:nvSpPr>
          <p:cNvPr id="4" name="Textbox1"/>
          <p:cNvSpPr txBox="1">
            <a:extLst>
              <a:ext uri="smNativeData">
                <pr:smNativeData xmlns:pr="smNativeData" val="SMDATA_13_RZy5XBMAAAAlAAAAEgAAAE0AAAAAkAAAAEgAAACQAAAASAAAAAAAAAAAAAAAAAAAAAEAAABQAAAAAAAAAAAA4D8AAAAAAADgPwAAAAAAAOA/AAAAAAAA4D8AAAAAAADgPwAAAAAAAOA/AAAAAAAA4D8AAAAAAADgPwAAAAAAAOA/AAAAAAAA4D8CAAAAjAAAAAEAAAAAAAAAAAAAAGYA/wgAAAAAAAAAAAAAAAAAAAAAAAAAAAAAAAAAAAAAeAAAAAEAAABAAAAAAAAAAAAAAABaAAAAAAAAAAAAAAAAAAAAAAAAAAAAAAAAAAAAAAAAAAAAAAAAAAAAAAAAAAAAAAAAAAAAAAAAAAAAAAAAAAAAAAAAAAAAAAAAAAAAFAAAADwAAAABAAAAAAAAAJkz/wA8AAAAAQAAACMAAAAjAAAAIwAAAB4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CQjDQsMAAAAEAAAAAAAAAAAAAAAAAAAAAAAAAAeAAAAaAAAAAAAAAAAAAAAAAAAAAAAAAAAAAAAECcAABAnAAAAAAAAAAAAAAAAAAAAAAAAAAAAAAAAAAAAAAAAAAAAABQAAAAAAAAAwMD/AAAAAABkAAAAMgAAAAAAAABkAAAAAAAAAH9/fwAKAAAAHwAAAFQAAAAAAAAAZgD/AQAAAAAAAAAAAAAAAAAAAAAAAAAAAAAAAAAAAAAAAAAAmTP/AH9/fwAgC1sDzMzMAMDA/wB/f38AAAAAAAAAAAAAAAAAAAAAAAAAAAAhAAAAGAAAABQAAAB0HQAAKyAAAEI2AAB5JQAAECAAACYAAAAIAAAA//////////8="/>
              </a:ext>
            </a:extLst>
          </p:cNvSpPr>
          <p:nvPr/>
        </p:nvSpPr>
        <p:spPr>
          <a:xfrm>
            <a:off x="4787900" y="5229225"/>
            <a:ext cx="4032250" cy="862330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itchFamily="0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D: </a:t>
            </a:r>
            <a:r>
              <a:rPr sz="4800"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£32500</a:t>
            </a:r>
            <a:endParaRPr sz="4800"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  <p:sp>
        <p:nvSpPr>
          <p:cNvPr id="5" name="Textbox3"/>
          <p:cNvSpPr txBox="1">
            <a:extLst>
              <a:ext uri="smNativeData">
                <pr:smNativeData xmlns:pr="smNativeData" val="SMDATA_13_RZy5XBMAAAAlAAAAEgAAAE0AAAAAkAAAAEgAAACQAAAASAAAAAAAAAAAAAAAAAAAAAEAAABQAAAAAAAAAAAA4D8AAAAAAADgPwAAAAAAAOA/AAAAAAAA4D8AAAAAAADgPwAAAAAAAOA/AAAAAAAA4D8AAAAAAADgPwAAAAAAAOA/AAAAAAAA4D8CAAAAjAAAAAEAAAAAAAAAAAAAAGYA/wgAAAAAAAAAAAAAAAAAAAAAAAAAAAAAAAAAAAAAeAAAAAEAAABAAAAAAAAAAAAAAABaAAAAAAAAAAAAAAAAAAAAAAAAAAAAAAAAAAAAAAAAAAAAAAAAAAAAAAAAAAAAAAAAAAAAAAAAAAAAAAAAAAAAAAAAAAAAAAAAAAAAFAAAADwAAAABAAAAAAAAAJkz/wA8AAAAAQAAACMAAAAjAAAAIwAAAB4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CQjDQsMAAAAEAAAAAAAAAAAAAAAAAAAAAAAAAAeAAAAaAAAAAAAAAAAAAAAAAAAAAAAAAAAAAAAECcAABAnAAAAAAAAAAAAAAAAAAAAAAAAAAAAAAAAAAAAAAAAAAAAABQAAAAAAAAAwMD/AAAAAABkAAAAMgAAAAAAAABkAAAAAAAAAH9/fwAKAAAAHwAAAFQAAAAAAAAAZgD/AQAAAAAAAAAAAAAAAAAAAAAAAAAAAAAAAAAAAAAAAAAAmTP/AH9/fwAgC1sDzMzMAMDA/wB/f38AAAAAAAAAAAAAAAAAAAAAAAAAAAAhAAAAGAAAABQAAAB0HQAA/BUAAEI2AABJGwAAECAAACYAAAAIAAAA//////////8="/>
              </a:ext>
            </a:extLst>
          </p:cNvSpPr>
          <p:nvPr/>
        </p:nvSpPr>
        <p:spPr>
          <a:xfrm>
            <a:off x="4787900" y="3573780"/>
            <a:ext cx="4032250" cy="861695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itchFamily="0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B: </a:t>
            </a:r>
            <a:r>
              <a:rPr sz="4800">
                <a:solidFill>
                  <a:srgbClr val="FFFFFF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£325</a:t>
            </a:r>
            <a:endParaRPr sz="4800">
              <a:solidFill>
                <a:srgbClr val="FFFFFF"/>
              </a:solidFill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  <p:sp>
        <p:nvSpPr>
          <p:cNvPr id="6" name="Textbox6"/>
          <p:cNvSpPr txBox="1">
            <a:extLst>
              <a:ext uri="smNativeData">
                <pr:smNativeData xmlns:pr="smNativeData" val="SMDATA_13_RZy5XBMAAAAlAAAAEgAAAE0AAAAAkAAAAEgAAACQAAAASAAAAAAAAAAAAAAAAAAAAAEAAABQAAAAAAAAAAAA4D8AAAAAAADgPwAAAAAAAOA/AAAAAAAA4D8AAAAAAADgPwAAAAAAAOA/AAAAAAAA4D8AAAAAAADgPwAAAAAAAOA/AAAAAAAA4D8CAAAAjAAAAAEAAAAAAAAAAAAAAGYA/wgAAAAAAAAAAAAAAAAAAAAAAAAAAAAAAAAAAAAAeAAAAAEAAABAAAAAAAAAAAAAAABaAAAAAAAAAAAAAAAAAAAAAAAAAAAAAAAAAAAAAAAAAAAAAAAAAAAAAAAAAAAAAAAAAAAAAAAAAAAAAAAAAAAAAAAAAAAAAAAAAAAAFAAAADwAAAABAAAAAAAAAJkz/wA8AAAAAQAAACMAAAAjAAAAIwAAAB4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ZgD/AQAAAAAAAAAAAAAAAAAAAAAAAAAAAAAAAAAAAAAAAAAAmTP/AH9/fwAgC1sDzMzMAMDA/wB/f38AAAAAAAAAAAAAAAAAAAAAAAAAAAAhAAAAGAAAABQAAAD+AQAA/BUAAMwaAABJGwAAECAAACYAAAAIAAAA//////////8="/>
              </a:ext>
            </a:extLst>
          </p:cNvSpPr>
          <p:nvPr/>
        </p:nvSpPr>
        <p:spPr>
          <a:xfrm>
            <a:off x="323850" y="3573780"/>
            <a:ext cx="4032250" cy="861695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itchFamily="0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A: </a:t>
            </a:r>
            <a:r>
              <a:rPr sz="4800">
                <a:solidFill>
                  <a:srgbClr val="FFFFFF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£32.50</a:t>
            </a:r>
            <a:endParaRPr sz="4800">
              <a:solidFill>
                <a:srgbClr val="FFFFFF"/>
              </a:solidFill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  <p:sp>
        <p:nvSpPr>
          <p:cNvPr id="7" name="Textbox5"/>
          <p:cNvSpPr txBox="1">
            <a:extLst>
              <a:ext uri="smNativeData">
                <pr:smNativeData xmlns:pr="smNativeData" val="SMDATA_13_RZy5XBMAAAAlAAAAEgAAAE0AAAAAkAAAAEgAAACQAAAASAAAAAAAAAAAAAAAAAAAAAEAAABQAAAAAAAAAAAA4D8AAAAAAADgPwAAAAAAAOA/AAAAAAAA4D8AAAAAAADgPwAAAAAAAOA/AAAAAAAA4D8AAAAAAADgPwAAAAAAAOA/AAAAAAAA4D8CAAAAjAAAAAEAAAAAAAAAAAAAAGYA/wgAAAAAAAAAAAAAAAAAAAAAAAAAAAAAAAAAAAAAeAAAAAEAAABAAAAAAAAAAAAAAABaAAAAAAAAAAAAAAAAAAAAAAAAAAAAAAAAAAAAAAAAAAAAAAAAAAAAAAAAAAAAAAAAAAAAAAAAAAAAAAAAAAAAAAAAAAAAAAAAAAAAFAAAADwAAAABAAAAAAAAAJkz/wA8AAAAAQAAACMAAAAjAAAAIwAAAB4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ZgD/AQAAAAAAAAAAAAAAAAAAAAAAAAAAAAAAAAAAAAAAAAAAmTP/AH9/fwAgC1sDzMzMAMDA/wB/f38AAAAAAAAAAAAAAAAAAAAAAAAAAAAhAAAAGAAAABQAAAD+AQAAKyAAAMwaAAB5JQAAECAAACYAAAAIAAAA//////////8="/>
              </a:ext>
            </a:extLst>
          </p:cNvSpPr>
          <p:nvPr/>
        </p:nvSpPr>
        <p:spPr>
          <a:xfrm>
            <a:off x="323850" y="5229225"/>
            <a:ext cx="4032250" cy="862330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itchFamily="0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C: </a:t>
            </a:r>
            <a:r>
              <a:rPr sz="4800">
                <a:solidFill>
                  <a:srgbClr val="FFFFFF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£32.5</a:t>
            </a:r>
            <a:endParaRPr sz="4800">
              <a:solidFill>
                <a:srgbClr val="FFFFFF"/>
              </a:solidFill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  <p:sp>
        <p:nvSpPr>
          <p:cNvPr id="8" name="Textbox4"/>
          <p:cNvSpPr txBox="1">
            <a:extLst>
              <a:ext uri="smNativeData">
                <pr:smNativeData xmlns:pr="smNativeData" val="SMDATA_13_RZy5XBMAAAAlAAAAEgAAAE0AAAAAkAAAAEgAAACQAAAASAAAAAAAAAAAAAAAAAAAAAEAAABQAAAAAAAAAAAA4D8AAAAAAADgPwAAAAAAAOA/AAAAAAAA4D8AAAAAAADgPwAAAAAAAOA/AAAAAAAA4D8AAAAAAADgPwAAAAAAAOA/AAAAAAAA4D8CAAAAjAAAAAAAAAAAAAAA7rALDGYA/wgAAAAAAAAAAAAAAAAAAAAAAAAAAAAAAAAAAAAAZAAAAAEAAABAAAAAAAAAAAAAAAA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usAsFZgD/AQAAAAAAAAAAAAAAAAAAAAAAAAAAAAAAAAAAAAAAAAAA6urqAn9/fwAgC1sDzMzMAMDA/wB/f38AAAAAAAAAAAAAAAAAAAAAAAAAAAAhAAAAGAAAABQAAABJDwAAAAAAAMMmAADQAgAAECAAACYAAAAIAAAA//////////8="/>
              </a:ext>
            </a:extLst>
          </p:cNvSpPr>
          <p:nvPr/>
        </p:nvSpPr>
        <p:spPr>
          <a:xfrm>
            <a:off x="2484755" y="0"/>
            <a:ext cx="381635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 algn="ctr">
              <a:spcBef>
                <a:spcPts val="0"/>
              </a:spcBef>
              <a:buNone/>
            </a:pPr>
            <a:r>
              <a:rPr sz="2400" b="1" u="sng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Question 1</a:t>
            </a:r>
            <a:endParaRPr sz="2400" b="1" u="sng">
              <a:solidFill>
                <a:schemeClr val="tx2"/>
              </a:solidFill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</p:spTree>
  </p:cSld>
  <p:clrMapOvr>
    <a:masterClrMapping/>
  </p:clrMapOvr>
  <p:transition spd="fast" p14:dur="800" advTm="35000">
    <p:fade/>
    <p:sndAc>
      <p:stSnd>
        <p:snd r:embed="rId3" name="WINLIG~1.WAV"/>
      </p:stSnd>
    </p:sndAc>
    <p:extLst>
      <p:ext uri="smNativeData">
        <pr:smNativeData xmlns:pr="smNativeData" val="RZy5XAAAAAAgAwAAAAAAAAYAAAAAAAAAuIgAAAEAAAABAAAAAQAAAAE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1"/>
          <p:cNvPicPr>
            <a:picLocks noGrp="1" noChangeArrowheads="1" noChangeAspect="1"/>
            <a:extLst>
              <a:ext uri="smNativeData">
                <pr:smNativeData xmlns:pr="smNativeData" val="SMDATA_15_RZy5XBMAAAAlAAAAEQAAAC0AAAAAkAAAAEgAAACQAAAASAAAAAAAAAAAAAAAAAAAAAEAAABQAAAAAAAAAAAA4D8AAAAAAADgPwAAAAAAAOA/AAAAAAAA4D8AAAAAAADgPwAAAAAAAOA/AAAAAAAA4D8AAAAAAADgPwAAAAAAAOA/AAAAAAAA4D8CAAAAjAAAAAAAAAAAAAAA7rALDGYA/wgAAAAAAAAAAAAAAAAAAAAAAAAAAAAAAAAAAAAAZAAAAAEAAABAAAAAAAAAAAAAAAA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AcAAAA4AAAAAAAAAAAAAAAAAAAA////AAAAAAAAAAAAAAAAACARAAAAAAAAoQQ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7rALBWYA/wEAAAAAAAAAAAAAAAAAAAAAAAAAAAAAAAAAAAAAAAAAAOrq6gJ/f38AIAtbA8zMzADAwP8Af39/AAAAAAAAAAAAAAAAAP///wAAAAAAIQAAABgAAAAUAAAAAAAAAAAAAABAOAAAMCoAABAAAAAmAAAACAAAAAGBAACXVgAA"/>
              </a:ext>
            </a:extLst>
          </p:cNvPicPr>
          <p:nvPr>
            <p:ph type="obj"/>
          </p:nvPr>
        </p:nvPicPr>
        <p:blipFill>
          <a:blip r:embed="rId2"/>
          <a:srcRect l="0" t="43840" r="0" b="1185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Textbox2"/>
          <p:cNvSpPr txBox="1">
            <a:extLst>
              <a:ext uri="smNativeData">
                <pr:smNativeData xmlns:pr="smNativeData" val="SMDATA_13_RZy5XBMAAAAlAAAAEgAAAE0AAAAAkAAAAEgAAACQAAAASAAAAAAAAAAAAAAAAAAAAAEAAABQAAAAAAAAAAAA4D8AAAAAAADgPwAAAAAAAOA/AAAAAAAA4D8AAAAAAADgPwAAAAAAAOA/AAAAAAAA4D8AAAAAAADgPwAAAAAAAOA/AAAAAAAA4D8CAAAAjAAAAAAAAAAAAAAA7rALDGYA/wgAAAAAAAAAAAAAAAAAAAAAAAAAAAAAAAAAAAAAZAAAAAEAAABAAAAAAAAAAAAAAAA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CQjDQsMAAAAEAAAAAAAAAAAAAAAAAAAAAAAAAAeAAAAaAAAAAAAAAAAAAAAAAAAAAAAAAAAAAAAECcAABAnAAAAAAAAAAAAAAAAAAAAAAAAAAAAAAAAAAAAAAAAAAAAABQAAAAAAAAAwMD/AAAAAABkAAAAMgAAAAAAAABkAAAAAAAAAH9/fwAKAAAAHwAAAFQAAADusAsFZgD/AQAAAAAAAAAAAAAAAAAAAAAAAAAAAAAAAAAAAAAAAAAA6urqAn9/fwAgC1sDzMzMAMDA/wB/f38AAAAAAAAAAAAAAAAAAAAAAAAAAAAhAAAAGAAAABQAAABJDwAAAAAAAMMmAADQAgAAECAAACYAAAAIAAAA//////////8="/>
              </a:ext>
            </a:extLst>
          </p:cNvSpPr>
          <p:nvPr/>
        </p:nvSpPr>
        <p:spPr>
          <a:xfrm>
            <a:off x="2484755" y="0"/>
            <a:ext cx="381635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 algn="ctr">
              <a:spcBef>
                <a:spcPts val="0"/>
              </a:spcBef>
              <a:buNone/>
            </a:pPr>
            <a:r>
              <a:rPr sz="2400" b="1" u="sng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Question 2</a:t>
            </a:r>
            <a:endParaRPr sz="2400" b="1" u="sng">
              <a:solidFill>
                <a:schemeClr val="tx2"/>
              </a:solidFill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  <p:sp>
        <p:nvSpPr>
          <p:cNvPr id="4" name="Textbox1"/>
          <p:cNvSpPr txBox="1">
            <a:extLst>
              <a:ext uri="smNativeData">
                <pr:smNativeData xmlns:pr="smNativeData" val="SMDATA_13_RZy5XBMAAAAlAAAAEgAAAE0AAAAAkAAAAHACAACQAAAAcAIAAAAAAAAAAAAAAAAAAAEAAABQAAAAAAAAAAAA4D8AAAAAAADgPwAAAAAAAOA/AAAAAAAA4D8AAAAAAADgPwAAAAAAAOA/AAAAAAAA4D8AAAAAAADgPwAAAAAAAOA/AAAAAAAA4D8CAAAAjAAAAAEAAAAAAAAAAAAAAGYA/wgAAAAAAAAAAAAAAAAAAAAAAAAAAAAAAAAAAAAAeAAAAAEAAABAAAAAAAAAAAAAAAB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PABVAMMAAAAEAAAAAAAAAAAAAAAAAAAAAAAAAAeAAAAaAAAAAAAAAAAAAAAAAAAAAAAAAAAAAAAECcAABAnAAAAAAAAAAAAAAAAAAAAAAAAAAAAAAAAAAAAAAAAAAAAABQAAAAAAAAAwMD/AAAAAABkAAAAMgAAAAAAAABkAAAAAAAAAH9/fwAKAAAAHwAAAFQAAAAAAAAAZgD/AQAAAAAAAAAAAAAAAAAAAAAAAAAAAAAAAAAAAAAAAAAA6urqAn9/fwAgC1sDzMzMAMDA/wB/f38AAAAAAAAAAAAAAAAAAAAAAAAAAAAhAAAAGAAAABQAAABrBgAACQYAAGMxAACmDgAAECAAACYAAAAIAAAA//////////8="/>
              </a:ext>
            </a:extLst>
          </p:cNvSpPr>
          <p:nvPr/>
        </p:nvSpPr>
        <p:spPr>
          <a:xfrm>
            <a:off x="1043305" y="981075"/>
            <a:ext cx="6985000" cy="1400175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vert="horz" wrap="square" lIns="91440" tIns="396240" rIns="91440" bIns="396240" numCol="1" spcCol="215900" anchor="t"/>
          <a:lstStyle/>
          <a:p>
            <a:pPr marL="342900" algn="ctr">
              <a:spcBef>
                <a:spcPts val="0"/>
              </a:spcBef>
              <a:buNone/>
            </a:pPr>
            <a:r>
              <a:rPr sz="4000"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5% of £450</a:t>
            </a:r>
            <a:r>
              <a:rPr sz="3600"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     </a:t>
            </a:r>
            <a:endParaRPr sz="3600"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  <p:sp>
        <p:nvSpPr>
          <p:cNvPr id="5" name="Textbox3"/>
          <p:cNvSpPr txBox="1">
            <a:extLst>
              <a:ext uri="smNativeData">
                <pr:smNativeData xmlns:pr="smNativeData" val="SMDATA_13_RZy5XBMAAAAlAAAAEgAAAE0AAAAAkAAAAEgAAACQAAAASAAAAAAAAAAAAAAAAAAAAAEAAABQAAAAAAAAAAAA4D8AAAAAAADgPwAAAAAAAOA/AAAAAAAA4D8AAAAAAADgPwAAAAAAAOA/AAAAAAAA4D8AAAAAAADgPwAAAAAAAOA/AAAAAAAA4D8CAAAAjAAAAAEAAAAAAAAAAAAAAGYA/wgAAAAAAAAAAAAAAAAAAAAAAAAAAAAAAAAAAAAAeAAAAAEAAABAAAAAAAAAAAAAAABaAAAAAAAAAAAAAAAAAAAAAAAAAAAAAAAAAAAAAAAAAAAAAAAAAAAAAAAAAAAAAAAAAAAAAAAAAAAAAAAAAAAAAAAAAAAAAAAAAAAAFAAAADwAAAABAAAAAAAAAJkz/wA8AAAAAQAAACMAAAAjAAAAIwAAAB4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BEAAAAMAAAAEAAAAAAAAAAAAAAAAAAAAAAAAAAeAAAAaAAAAAAAAAAAAAAAAAAAAAAAAAAAAAAAECcAABAnAAAAAAAAAAAAAAAAAAAAAAAAAAAAAAAAAAAAAAAAAAAAABQAAAAAAAAAwMD/AAAAAABkAAAAMgAAAAAAAABkAAAAAAAAAH9/fwAKAAAAHwAAAFQAAAAAAAAAZgD/AQAAAAAAAAAAAAAAAAAAAAAAAAAAAAAAAAAAAAAAAAAAmTP/AH9/fwAgC1sDzMzMAMDA/wB/f38AAAAAAAAAAAAAAAAAAAAAAAAAAAAhAAAAGAAAABQAAAB0HQAAKyAAAEI2AAB5JQAAECAAACYAAAAIAAAA//////////8="/>
              </a:ext>
            </a:extLst>
          </p:cNvSpPr>
          <p:nvPr/>
        </p:nvSpPr>
        <p:spPr>
          <a:xfrm>
            <a:off x="4787900" y="5229225"/>
            <a:ext cx="4032250" cy="862330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itchFamily="0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D: </a:t>
            </a:r>
            <a:r>
              <a:rPr sz="4800"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£22.50</a:t>
            </a:r>
            <a:endParaRPr sz="4800"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  <p:sp>
        <p:nvSpPr>
          <p:cNvPr id="6" name="Textbox6"/>
          <p:cNvSpPr txBox="1">
            <a:extLst>
              <a:ext uri="smNativeData">
                <pr:smNativeData xmlns:pr="smNativeData" val="SMDATA_13_RZy5XBMAAAAlAAAAEgAAAE0AAAAAkAAAAEgAAACQAAAASAAAAAAAAAAAAAAAAAAAAAEAAABQAAAAAAAAAAAA4D8AAAAAAADgPwAAAAAAAOA/AAAAAAAA4D8AAAAAAADgPwAAAAAAAOA/AAAAAAAA4D8AAAAAAADgPwAAAAAAAOA/AAAAAAAA4D8CAAAAjAAAAAEAAAAAAAAAAAAAAGYA/wgAAAAAAAAAAAAAAAAAAAAAAAAAAAAAAAAAAAAAeAAAAAEAAABAAAAAAAAAAAAAAABaAAAAAAAAAAAAAAAAAAAAAAAAAAAAAAAAAAAAAAAAAAAAAAAAAAAAAAAAAAAAAAAAAAAAAAAAAAAAAAAAAAAAAAAAAAAAAAAAAAAAFAAAADwAAAABAAAAAAAAAJkz/wA8AAAAAQAAACMAAAAjAAAAIwAAAB4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EkDAAAMAAAAEAAAAAAAAAAAAAAAAAAAAAAAAAAeAAAAaAAAAAAAAAAAAAAAAAAAAAAAAAAAAAAAECcAABAnAAAAAAAAAAAAAAAAAAAAAAAAAAAAAAAAAAAAAAAAAAAAABQAAAAAAAAAwMD/AAAAAABkAAAAMgAAAAAAAABkAAAAAAAAAH9/fwAKAAAAHwAAAFQAAAAAAAAAZgD/AQAAAAAAAAAAAAAAAAAAAAAAAAAAAAAAAAAAAAAAAAAAmTP/AH9/fwAgC1sDzMzMAMDA/wB/f38AAAAAAAAAAAAAAAAAAAAAAAAAAAAhAAAAGAAAABQAAAB0HQAA/BUAAEI2AABJGwAAECAAACYAAAAIAAAA//////////8="/>
              </a:ext>
            </a:extLst>
          </p:cNvSpPr>
          <p:nvPr/>
        </p:nvSpPr>
        <p:spPr>
          <a:xfrm>
            <a:off x="4787900" y="3573780"/>
            <a:ext cx="4032250" cy="861695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itchFamily="0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B: </a:t>
            </a:r>
            <a:r>
              <a:rPr sz="4800">
                <a:solidFill>
                  <a:srgbClr val="FFFFFF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£90</a:t>
            </a:r>
            <a:endParaRPr sz="4800">
              <a:solidFill>
                <a:srgbClr val="FFFFFF"/>
              </a:solidFill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  <p:sp>
        <p:nvSpPr>
          <p:cNvPr id="7" name="Textbox5"/>
          <p:cNvSpPr txBox="1">
            <a:extLst>
              <a:ext uri="smNativeData">
                <pr:smNativeData xmlns:pr="smNativeData" val="SMDATA_13_RZy5XBMAAAAlAAAAEgAAAE0AAAAAkAAAAEgAAACQAAAASAAAAAAAAAAAAAAAAAAAAAEAAABQAAAAAAAAAAAA4D8AAAAAAADgPwAAAAAAAOA/AAAAAAAA4D8AAAAAAADgPwAAAAAAAOA/AAAAAAAA4D8AAAAAAADgPwAAAAAAAOA/AAAAAAAA4D8CAAAAjAAAAAEAAAAAAAAAAAAAAGYA/wgAAAAAAAAAAAAAAAAAAAAAAAAAAAAAAAAAAAAAeAAAAAEAAABAAAAAAAAAAAAAAABaAAAAAAAAAAAAAAAAAAAAAAAAAAAAAAAAAAAAAAAAAAAAAAAAAAAAAAAAAAAAAAAAAAAAAAAAAAAAAAAAAAAAAAAAAAAAAAAAAAAAFAAAADwAAAABAAAAAAAAAJkz/wA8AAAAAQAAACMAAAAjAAAAIwAAAB4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EAAAAMAAAAEAAAAAAAAAAAAAAAAAAAAAAAAAAeAAAAaAAAAAAAAAAAAAAAAAAAAAAAAAAAAAAAECcAABAnAAAAAAAAAAAAAAAAAAAAAAAAAAAAAAAAAAAAAAAAAAAAABQAAAAAAAAAwMD/AAAAAABkAAAAMgAAAAAAAABkAAAAAAAAAH9/fwAKAAAAHwAAAFQAAAAAAAAAZgD/AQAAAAAAAAAAAAAAAAAAAAAAAAAAAAAAAAAAAAAAAAAAmTP/AH9/fwAgC1sDzMzMAMDA/wB/f38AAAAAAAAAAAAAAAAAAAAAAAAAAAAhAAAAGAAAABQAAAD+AQAA/BUAAMwaAABJGwAAECAAACYAAAAIAAAA//////////8="/>
              </a:ext>
            </a:extLst>
          </p:cNvSpPr>
          <p:nvPr/>
        </p:nvSpPr>
        <p:spPr>
          <a:xfrm>
            <a:off x="323850" y="3573780"/>
            <a:ext cx="4032250" cy="861695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itchFamily="0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A: </a:t>
            </a:r>
            <a:r>
              <a:rPr sz="4800">
                <a:solidFill>
                  <a:srgbClr val="FFFFFF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£45</a:t>
            </a:r>
            <a:endParaRPr sz="4800">
              <a:solidFill>
                <a:srgbClr val="FFFFFF"/>
              </a:solidFill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  <p:sp>
        <p:nvSpPr>
          <p:cNvPr id="8" name="Textbox4"/>
          <p:cNvSpPr txBox="1">
            <a:extLst>
              <a:ext uri="smNativeData">
                <pr:smNativeData xmlns:pr="smNativeData" val="SMDATA_13_RZy5XBMAAAAlAAAAEgAAAE0AAAAAkAAAAEgAAACQAAAASAAAAAAAAAAAAAAAAAAAAAEAAABQAAAAAAAAAAAA4D8AAAAAAADgPwAAAAAAAOA/AAAAAAAA4D8AAAAAAADgPwAAAAAAAOA/AAAAAAAA4D8AAAAAAADgPwAAAAAAAOA/AAAAAAAA4D8CAAAAjAAAAAEAAAAAAAAAAAAAAGYA/wgAAAAAAAAAAAAAAAAAAAAAAAAAAAAAAAAAAAAAeAAAAAEAAABAAAAAAAAAAAAAAABaAAAAAAAAAAAAAAAAAAAAAAAAAAAAAAAAAAAAAAAAAAAAAAAAAAAAAAAAAAAAAAAAAAAAAAAAAAAAAAAAAAAAAAAAAAAAAAAAAAAAFAAAADwAAAABAAAAAAAAAJkz/wA8AAAAAQAAACMAAAAjAAAAIwAAAB4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KwCAAAMAAAAEAAAAAAAAAAAAAAAAAAAAAAAAAAeAAAAaAAAAAAAAAAAAAAAAAAAAAAAAAAAAAAAECcAABAnAAAAAAAAAAAAAAAAAAAAAAAAAAAAAAAAAAAAAAAAAAAAABQAAAAAAAAAwMD/AAAAAABkAAAAMgAAAAAAAABkAAAAAAAAAH9/fwAKAAAAHwAAAFQAAAAAAAAAZgD/AQAAAAAAAAAAAAAAAAAAAAAAAAAAAAAAAAAAAAAAAAAAmTP/AH9/fwAgC1sDzMzMAMDA/wB/f38AAAAAAAAAAAAAAAAAAAAAAAAAAAAhAAAAGAAAABQAAAD+AQAAKyAAAMwaAAB5JQAAECAAACYAAAAIAAAA//////////8="/>
              </a:ext>
            </a:extLst>
          </p:cNvSpPr>
          <p:nvPr/>
        </p:nvSpPr>
        <p:spPr>
          <a:xfrm>
            <a:off x="323850" y="5229225"/>
            <a:ext cx="4032250" cy="862330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itchFamily="0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C: </a:t>
            </a:r>
            <a:r>
              <a:rPr sz="4800">
                <a:solidFill>
                  <a:srgbClr val="FFFFFF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£4.50</a:t>
            </a:r>
            <a:endParaRPr sz="4800">
              <a:solidFill>
                <a:srgbClr val="FFFFFF"/>
              </a:solidFill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</p:spTree>
  </p:cSld>
  <p:clrMapOvr>
    <a:masterClrMapping/>
  </p:clrMapOvr>
  <p:transition spd="fast" p14:dur="800" advTm="35000">
    <p:fade/>
    <p:sndAc>
      <p:stSnd>
        <p:snd r:embed="rId3" name="WINLIG~1.WAV"/>
      </p:stSnd>
    </p:sndAc>
    <p:extLst>
      <p:ext uri="smNativeData">
        <pr:smNativeData xmlns:pr="smNativeData" val="RZy5XAAAAAAgAwAAAAAAAAYAAAAAAAAAuIgAAAEAAAABAAAAAQAAAAE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1"/>
          <p:cNvPicPr>
            <a:picLocks noGrp="1" noChangeArrowheads="1" noChangeAspect="1"/>
            <a:extLst>
              <a:ext uri="smNativeData">
                <pr:smNativeData xmlns:pr="smNativeData" val="SMDATA_15_RZy5XBMAAAAlAAAAEQAAAC0AAAAAkAAAAEgAAACQAAAASAAAAAAAAAAAAAAAAAAAAAEAAABQAAAAAAAAAAAA4D8AAAAAAADgPwAAAAAAAOA/AAAAAAAA4D8AAAAAAADgPwAAAAAAAOA/AAAAAAAA4D8AAAAAAADgPwAAAAAAAOA/AAAAAAAA4D8CAAAAjAAAAAAAAAAAAAAA7rALDGYA/wgAAAAAAAAAAAAAAAAAAAAAAAAAAAAAAAAAAAAAZAAAAAEAAABAAAAAAAAAAAAAAAA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AcAAAA4AAAAAAAAAAAAAAAAAAAA////AAAAAAAAAAAAAAAAACARAAAAAAAAoQQ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AAAABQAAAAEAAAAAAAAAAAAAAAAAAAAAAAAAAAAAAAAAAAAAAAAAAAAAAAJ/f38AAAAAA8zMzADAwP8Af39/AAAAAAAAAAAAAAAAAP///wAAAAAAIQAAABgAAAAUAAAAAAAAAAAAAABAOAAAMCoAABAAAAAmAAAACAAAAAGBAACXVgAA"/>
              </a:ext>
            </a:extLst>
          </p:cNvPicPr>
          <p:nvPr>
            <p:ph type="obj"/>
          </p:nvPr>
        </p:nvPicPr>
        <p:blipFill>
          <a:blip r:embed="rId2"/>
          <a:srcRect l="0" t="43840" r="0" b="1185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Textbox2"/>
          <p:cNvSpPr txBox="1">
            <a:extLst>
              <a:ext uri="smNativeData">
                <pr:smNativeData xmlns:pr="smNativeData" val="SMDATA_13_RZy5XBMAAAAlAAAAEgAAAE0AAAAAkAAAAEgAAACQAAAASAAAAAAAAAAAAAAAAAAAAAEAAABQAAAAAAAAAAAA4D8AAAAAAADgPwAAAAAAAOA/AAAAAAAA4D8AAAAAAADgPwAAAAAAAOA/AAAAAAAA4D8AAAAAAADgPwAAAAAAAOA/AAAAAAAA4D8CAAAAjAAAAAAAAAAAAAAA7rALDGYA/wgAAAAAAAAAAAAAAAAAAAAAAAAAAAAAAAAAAAAAZAAAAAEAAABAAAAAAAAAAAAAAAA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CQjDQ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JDwAAAAAAAMMmAADQAgAAECAAACYAAAAIAAAA//////////8="/>
              </a:ext>
            </a:extLst>
          </p:cNvSpPr>
          <p:nvPr/>
        </p:nvSpPr>
        <p:spPr>
          <a:xfrm>
            <a:off x="2484755" y="0"/>
            <a:ext cx="381635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 algn="ctr">
              <a:spcBef>
                <a:spcPts val="0"/>
              </a:spcBef>
              <a:buNone/>
            </a:pPr>
            <a:r>
              <a:rPr sz="2400" b="1" u="sng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Question 3</a:t>
            </a:r>
            <a:endParaRPr sz="2400" b="1" u="sng">
              <a:solidFill>
                <a:schemeClr val="tx2"/>
              </a:solidFill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  <p:sp>
        <p:nvSpPr>
          <p:cNvPr id="4" name="Textbox1"/>
          <p:cNvSpPr txBox="1">
            <a:extLst>
              <a:ext uri="smNativeData">
                <pr:smNativeData xmlns:pr="smNativeData" val="SMDATA_13_RZy5XBMAAAAlAAAAEgAAAE0AAAAAkAAAAHACAACQAAAAcAIAAAAAAAAAAAAAAAAAAAEAAABQAAAAAAAAAAAA4D8AAAAAAADgPwAAAAAAAOA/AAAAAAAA4D8AAAAAAADgPwAAAAAAAOA/AAAAAAAA4D8AAAAAAADgPwAAAAAAAOA/AAAAAAAA4D8CAAAAjAAAAAEAAAAAAAAAAAAAAGYA/wgAAAAAAAAAAAAAAAAAAAAAAAAAAAAAAAAAAAAAeAAAAAEAAABAAAAAAAAAAAAAAAB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AAAAn9/fwAAAAADzMzMAMDA/wB/f38AAAAAAAAAAAAAAAAAAAAAAAAAAAAhAAAAGAAAABQAAABrBgAACQYAAGMxAACmDgAAECAAACYAAAAIAAAA//////////8="/>
              </a:ext>
            </a:extLst>
          </p:cNvSpPr>
          <p:nvPr/>
        </p:nvSpPr>
        <p:spPr>
          <a:xfrm>
            <a:off x="1043305" y="981075"/>
            <a:ext cx="6985000" cy="1400175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vert="horz" wrap="square" lIns="91440" tIns="396240" rIns="91440" bIns="396240" numCol="1" spcCol="215900" anchor="t"/>
          <a:lstStyle/>
          <a:p>
            <a:pPr marL="342900" algn="ctr">
              <a:spcBef>
                <a:spcPts val="0"/>
              </a:spcBef>
              <a:buNone/>
            </a:pPr>
            <a:r>
              <a:rPr sz="4000"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30% of £240</a:t>
            </a:r>
            <a:r>
              <a:rPr sz="3600"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     </a:t>
            </a:r>
            <a:endParaRPr sz="3600"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  <p:sp>
        <p:nvSpPr>
          <p:cNvPr id="5" name="Textbox3"/>
          <p:cNvSpPr txBox="1">
            <a:extLst>
              <a:ext uri="smNativeData">
                <pr:smNativeData xmlns:pr="smNativeData" val="SMDATA_13_RZy5XBMAAAAlAAAAEgAAAE0AAAAAkAAAAEgAAACQAAAASAAAAAAAAAAAAAAAAAAAAAEAAABQAAAAAAAAAAAA4D8AAAAAAADgPwAAAAAAAOA/AAAAAAAA4D8AAAAAAADgPwAAAAAAAOA/AAAAAAAA4D8AAAAAAADgPwAAAAAAAOA/AAAAAAAA4D8CAAAAjAAAAAEAAAAAAAAAAAAAAGYA/wgAAAAAAAAAAAAAAAAAAAAAAAAAAAAAAAAAAAAAeAAAAAEAAABAAAAAAAAAAAAAAABaAAAAAAAAAAAAAAAAAAAAAAAAAAAAAAAAAAAAAAAAAAAAAAAAAAAAAAAAAAAAAAAAAAAAAAAAAAAAAAAAAAAAAAAAAAAAAAAAAAAAFAAAADwAAAABAAAAAAAAAJkz/wA8AAAAAQAAACMAAAAjAAAAIwAAAB4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mTP/AH9/fwAAAAADzMzMAMDA/wB/f38AAAAAAAAAAAAAAAAAAAAAAAAAAAAhAAAAGAAAABQAAAB0HQAAKyAAAEI2AAB5JQAAECAAACYAAAAIAAAA//////////8="/>
              </a:ext>
            </a:extLst>
          </p:cNvSpPr>
          <p:nvPr/>
        </p:nvSpPr>
        <p:spPr>
          <a:xfrm>
            <a:off x="4787900" y="5229225"/>
            <a:ext cx="4032250" cy="862330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itchFamily="0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D: </a:t>
            </a:r>
            <a:r>
              <a:rPr sz="4800"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£7.20</a:t>
            </a:r>
            <a:endParaRPr sz="4800"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  <p:sp>
        <p:nvSpPr>
          <p:cNvPr id="6" name="Textbox6"/>
          <p:cNvSpPr txBox="1">
            <a:extLst>
              <a:ext uri="smNativeData">
                <pr:smNativeData xmlns:pr="smNativeData" val="SMDATA_13_RZy5XBMAAAAlAAAAEgAAAE0AAAAAkAAAAEgAAACQAAAASAAAAAAAAAAAAAAAAAAAAAEAAABQAAAAAAAAAAAA4D8AAAAAAADgPwAAAAAAAOA/AAAAAAAA4D8AAAAAAADgPwAAAAAAAOA/AAAAAAAA4D8AAAAAAADgPwAAAAAAAOA/AAAAAAAA4D8CAAAAjAAAAAEAAAAAAAAAAAAAAGYA/wgAAAAAAAAAAAAAAAAAAAAAAAAAAAAAAAAAAAAAeAAAAAEAAABAAAAAAAAAAAAAAABaAAAAAAAAAAAAAAAAAAAAAAAAAAAAAAAAAAAAAAAAAAAAAAAAAAAAAAAAAAAAAAAAAAAAAAAAAAAAAAAAAAAAAAAAAAAAAAAAAAAAFAAAADwAAAABAAAAAAAAAJkz/wA8AAAAAQAAACMAAAAjAAAAIwAAAB4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mTP/AH9/fwAAAAADzMzMAMDA/wB/f38AAAAAAAAAAAAAAAAAAAAAAAAAAAAhAAAAGAAAABQAAAB0HQAA/BUAAEI2AABJGwAAECAAACYAAAAIAAAA//////////8="/>
              </a:ext>
            </a:extLst>
          </p:cNvSpPr>
          <p:nvPr/>
        </p:nvSpPr>
        <p:spPr>
          <a:xfrm>
            <a:off x="4787900" y="3573780"/>
            <a:ext cx="4032250" cy="861695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itchFamily="0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B: </a:t>
            </a:r>
            <a:r>
              <a:rPr sz="4800">
                <a:solidFill>
                  <a:srgbClr val="FFFFFF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£72</a:t>
            </a:r>
            <a:endParaRPr sz="4800">
              <a:solidFill>
                <a:srgbClr val="FFFFFF"/>
              </a:solidFill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  <p:sp>
        <p:nvSpPr>
          <p:cNvPr id="7" name="Textbox5"/>
          <p:cNvSpPr txBox="1">
            <a:extLst>
              <a:ext uri="smNativeData">
                <pr:smNativeData xmlns:pr="smNativeData" val="SMDATA_13_RZy5XBMAAAAlAAAAEgAAAE0AAAAAkAAAAEgAAACQAAAASAAAAAAAAAAAAAAAAAAAAAEAAABQAAAAAAAAAAAA4D8AAAAAAADgPwAAAAAAAOA/AAAAAAAA4D8AAAAAAADgPwAAAAAAAOA/AAAAAAAA4D8AAAAAAADgPwAAAAAAAOA/AAAAAAAA4D8CAAAAjAAAAAEAAAAAAAAAAAAAAGYA/wgAAAAAAAAAAAAAAAAAAAAAAAAAAAAAAAAAAAAAeAAAAAEAAABAAAAAAAAAAAAAAABaAAAAAAAAAAAAAAAAAAAAAAAAAAAAAAAAAAAAAAAAAAAAAAAAAAAAAAAAAAAAAAAAAAAAAAAAAAAAAAAAAAAAAAAAAAAAAAAAAAAAFAAAADwAAAABAAAAAAAAAJkz/wA8AAAAAQAAACMAAAAjAAAAIwAAAB4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mTP/AH9/fwAAAAADzMzMAMDA/wB/f38AAAAAAAAAAAAAAAAAAAAAAAAAAAAhAAAAGAAAABQAAAD+AQAA/BUAAMwaAABJGwAAECAAACYAAAAIAAAA//////////8="/>
              </a:ext>
            </a:extLst>
          </p:cNvSpPr>
          <p:nvPr/>
        </p:nvSpPr>
        <p:spPr>
          <a:xfrm>
            <a:off x="323850" y="3573780"/>
            <a:ext cx="4032250" cy="861695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itchFamily="0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A: </a:t>
            </a:r>
            <a:r>
              <a:rPr sz="4800">
                <a:solidFill>
                  <a:srgbClr val="FFFFFF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£48</a:t>
            </a:r>
            <a:endParaRPr sz="4800">
              <a:solidFill>
                <a:srgbClr val="FFFFFF"/>
              </a:solidFill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  <p:sp>
        <p:nvSpPr>
          <p:cNvPr id="8" name="Textbox4"/>
          <p:cNvSpPr txBox="1">
            <a:extLst>
              <a:ext uri="smNativeData">
                <pr:smNativeData xmlns:pr="smNativeData" val="SMDATA_13_RZy5XBMAAAAlAAAAEgAAAE0AAAAAkAAAAEgAAACQAAAASAAAAAAAAAAAAAAAAAAAAAEAAABQAAAAAAAAAAAA4D8AAAAAAADgPwAAAAAAAOA/AAAAAAAA4D8AAAAAAADgPwAAAAAAAOA/AAAAAAAA4D8AAAAAAADgPwAAAAAAAOA/AAAAAAAA4D8CAAAAjAAAAAEAAAAAAAAAAAAAAGYA/wgAAAAAAAAAAAAAAAAAAAAAAAAAAAAAAAAAAAAAeAAAAAEAAABAAAAAAAAAAAAAAABaAAAAAAAAAAAAAAAAAAAAAAAAAAAAAAAAAAAAAAAAAAAAAAAAAAAAAAAAAAAAAAAAAAAAAAAAAAAAAAAAAAAAAAAAAAAAAAAAAAAAFAAAADwAAAABAAAAAAAAAJkz/wA8AAAAAQAAACMAAAAjAAAAIwAAAB4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mTP/AH9/fwAAAAADzMzMAMDA/wB/f38AAAAAAAAAAAAAAAAAAAAAAAAAAAAhAAAAGAAAABQAAAD+AQAAKyAAAMwaAAB5JQAAECAAACYAAAAIAAAA//////////8="/>
              </a:ext>
            </a:extLst>
          </p:cNvSpPr>
          <p:nvPr/>
        </p:nvSpPr>
        <p:spPr>
          <a:xfrm>
            <a:off x="323850" y="5229225"/>
            <a:ext cx="4032250" cy="862330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itchFamily="0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C: </a:t>
            </a:r>
            <a:r>
              <a:rPr sz="4800">
                <a:solidFill>
                  <a:srgbClr val="FFFFFF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£4.80</a:t>
            </a:r>
            <a:endParaRPr sz="4800">
              <a:solidFill>
                <a:srgbClr val="FFFFFF"/>
              </a:solidFill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</p:spTree>
  </p:cSld>
  <p:clrMapOvr>
    <a:masterClrMapping/>
  </p:clrMapOvr>
  <p:transition spd="fast" p14:dur="800" advTm="35000">
    <p:fade/>
    <p:sndAc>
      <p:stSnd>
        <p:snd r:embed="rId3" name="WINLIG~1.WAV"/>
      </p:stSnd>
    </p:sndAc>
    <p:extLst>
      <p:ext uri="smNativeData">
        <pr:smNativeData xmlns:pr="smNativeData" val="RZy5XAAAAAAgAwAAAAAAAAYAAAAAAAAAuIgAAAEAAAABAAAAAQAAAAE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1"/>
          <p:cNvPicPr>
            <a:picLocks noGrp="1" noChangeArrowheads="1" noChangeAspect="1"/>
            <a:extLst>
              <a:ext uri="smNativeData">
                <pr:smNativeData xmlns:pr="smNativeData" val="SMDATA_15_RZy5XBMAAAAlAAAAEQAAAC0AAAAAkAAAAEgAAACQAAAASAAAAAAAAAAAAAAAAAAAAAEAAABQAAAAAAAAAAAA4D8AAAAAAADgPwAAAAAAAOA/AAAAAAAA4D8AAAAAAADgPwAAAAAAAOA/AAAAAAAA4D8AAAAAAADgPwAAAAAAAOA/AAAAAAAA4D8CAAAAjAAAAAAAAAAAAAAA7rALDGYA/wgAAAAAAAAAAAAAAAAAAAAAAAAAAAAAAAAAAAAAZAAAAAEAAABAAAAAAAAAAAAAAAA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AcAAAA4AAAAAAAAAAAAAAAAAAAA////AAAAAAAAAAAAAAAAACARAAAAAAAAoQQ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AAAABQAAAAEAAAAAAAAAAAAAAAAAAAAAAAAAAAAAAAAAAAAAAAAAAAAAAAJ/f38AAAAAA8zMzADAwP8Af39/AAAAAAAAAAAAAAAAAP///wAAAAAAIQAAABgAAAAUAAAAAAAAAAAAAABAOAAAMCoAABAAAAAmAAAACAAAAAGBAACXVgAA"/>
              </a:ext>
            </a:extLst>
          </p:cNvPicPr>
          <p:nvPr>
            <p:ph type="obj"/>
          </p:nvPr>
        </p:nvPicPr>
        <p:blipFill>
          <a:blip r:embed="rId2"/>
          <a:srcRect l="0" t="43840" r="0" b="1185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Textbox2"/>
          <p:cNvSpPr txBox="1">
            <a:extLst>
              <a:ext uri="smNativeData">
                <pr:smNativeData xmlns:pr="smNativeData" val="SMDATA_13_RZy5XBMAAAAlAAAAEgAAAE0AAAAAkAAAAEgAAACQAAAASAAAAAAAAAAAAAAAAAAAAAEAAABQAAAAAAAAAAAA4D8AAAAAAADgPwAAAAAAAOA/AAAAAAAA4D8AAAAAAADgPwAAAAAAAOA/AAAAAAAA4D8AAAAAAADgPwAAAAAAAOA/AAAAAAAA4D8CAAAAjAAAAAAAAAAAAAAA7rALDGYA/wgAAAAAAAAAAAAAAAAAAAAAAAAAAAAAAAAAAAAAZAAAAAEAAABAAAAAAAAAAAAAAAA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JDwAAAAAAAMMmAADQAgAAECAAACYAAAAIAAAA//////////8="/>
              </a:ext>
            </a:extLst>
          </p:cNvSpPr>
          <p:nvPr/>
        </p:nvSpPr>
        <p:spPr>
          <a:xfrm>
            <a:off x="2484755" y="0"/>
            <a:ext cx="381635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 algn="ctr">
              <a:spcBef>
                <a:spcPts val="0"/>
              </a:spcBef>
              <a:buNone/>
            </a:pPr>
            <a:r>
              <a:rPr sz="2400" b="1" u="sng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Question 4</a:t>
            </a:r>
            <a:endParaRPr sz="2400" b="1" u="sng">
              <a:solidFill>
                <a:schemeClr val="tx2"/>
              </a:solidFill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  <p:sp>
        <p:nvSpPr>
          <p:cNvPr id="4" name="Textbox1"/>
          <p:cNvSpPr txBox="1">
            <a:extLst>
              <a:ext uri="smNativeData">
                <pr:smNativeData xmlns:pr="smNativeData" val="SMDATA_13_RZy5XBMAAAAlAAAAEgAAAE0AAAAAkAAAAHACAACQAAAAcAIAAAAAAAAAAAAAAAAAAAEAAABQAAAAAAAAAAAA4D8AAAAAAADgPwAAAAAAAOA/AAAAAAAA4D8AAAAAAADgPwAAAAAAAOA/AAAAAAAA4D8AAAAAAADgPwAAAAAAAOA/AAAAAAAA4D8CAAAAjAAAAAEAAAAAAAAAAAAAAGYA/wgAAAAAAAAAAAAAAAAAAAAAAAAAAAAAAAAAAAAAeAAAAAEAAABAAAAAAAAAAAAAAAB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AAAAn9/fwAAAAADzMzMAMDA/wB/f38AAAAAAAAAAAAAAAAAAAAAAAAAAAAhAAAAGAAAABQAAABrBgAACQYAAGMxAACmDgAAECAAACYAAAAIAAAA//////////8="/>
              </a:ext>
            </a:extLst>
          </p:cNvSpPr>
          <p:nvPr/>
        </p:nvSpPr>
        <p:spPr>
          <a:xfrm>
            <a:off x="1043305" y="981075"/>
            <a:ext cx="6985000" cy="1400175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vert="horz" wrap="square" lIns="91440" tIns="396240" rIns="91440" bIns="396240" numCol="1" spcCol="215900" anchor="t"/>
          <a:lstStyle/>
          <a:p>
            <a:pPr marL="342900" algn="ctr">
              <a:spcBef>
                <a:spcPts val="0"/>
              </a:spcBef>
              <a:buNone/>
            </a:pPr>
            <a:r>
              <a:rPr sz="4000"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15% of £600</a:t>
            </a:r>
            <a:r>
              <a:rPr sz="3600"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     </a:t>
            </a:r>
            <a:endParaRPr sz="3600"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  <p:sp>
        <p:nvSpPr>
          <p:cNvPr id="5" name="Textbox3"/>
          <p:cNvSpPr txBox="1">
            <a:extLst>
              <a:ext uri="smNativeData">
                <pr:smNativeData xmlns:pr="smNativeData" val="SMDATA_13_RZy5XBMAAAAlAAAAEgAAAE0AAAAAkAAAAEgAAACQAAAASAAAAAAAAAAAAAAAAAAAAAEAAABQAAAAAAAAAAAA4D8AAAAAAADgPwAAAAAAAOA/AAAAAAAA4D8AAAAAAADgPwAAAAAAAOA/AAAAAAAA4D8AAAAAAADgPwAAAAAAAOA/AAAAAAAA4D8CAAAAjAAAAAEAAAAAAAAAAAAAAGYA/wgAAAAAAAAAAAAAAAAAAAAAAAAAAAAAAAAAAAAAeAAAAAEAAABAAAAAAAAAAAAAAABaAAAAAAAAAAAAAAAAAAAAAAAAAAAAAAAAAAAAAAAAAAAAAAAAAAAAAAAAAAAAAAAAAAAAAAAAAAAAAAAAAAAAAAAAAAAAAAAAAAAAFAAAADwAAAABAAAAAAAAAJkz/wA8AAAAAQAAACMAAAAjAAAAIwAAAB4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mTP/AH9/fwAAAAADzMzMAMDA/wB/f38AAAAAAAAAAAAAAAAAAAAAAAAAAAAhAAAAGAAAABQAAAB0HQAAKyAAAEI2AAB5JQAAECAAACYAAAAIAAAA//////////8="/>
              </a:ext>
            </a:extLst>
          </p:cNvSpPr>
          <p:nvPr/>
        </p:nvSpPr>
        <p:spPr>
          <a:xfrm>
            <a:off x="4787900" y="5229225"/>
            <a:ext cx="4032250" cy="862330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itchFamily="0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D: </a:t>
            </a:r>
            <a:r>
              <a:rPr sz="4800"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£150</a:t>
            </a:r>
            <a:endParaRPr sz="4800"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  <p:sp>
        <p:nvSpPr>
          <p:cNvPr id="6" name="Textbox6"/>
          <p:cNvSpPr txBox="1">
            <a:extLst>
              <a:ext uri="smNativeData">
                <pr:smNativeData xmlns:pr="smNativeData" val="SMDATA_13_RZy5XBMAAAAlAAAAEgAAAE0AAAAAkAAAAEgAAACQAAAASAAAAAAAAAAAAAAAAAAAAAEAAABQAAAAAAAAAAAA4D8AAAAAAADgPwAAAAAAAOA/AAAAAAAA4D8AAAAAAADgPwAAAAAAAOA/AAAAAAAA4D8AAAAAAADgPwAAAAAAAOA/AAAAAAAA4D8CAAAAjAAAAAEAAAAAAAAAAAAAAGYA/wgAAAAAAAAAAAAAAAAAAAAAAAAAAAAAAAAAAAAAeAAAAAEAAABAAAAAAAAAAAAAAABaAAAAAAAAAAAAAAAAAAAAAAAAAAAAAAAAAAAAAAAAAAAAAAAAAAAAAAAAAAAAAAAAAAAAAAAAAAAAAAAAAAAAAAAAAAAAAAAAAAAAFAAAADwAAAABAAAAAAAAAJkz/wA8AAAAAQAAACMAAAAjAAAAIwAAAB4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mTP/AH9/fwAAAAADzMzMAMDA/wB/f38AAAAAAAAAAAAAAAAAAAAAAAAAAAAhAAAAGAAAABQAAAB0HQAA/BUAAEI2AABJGwAAECAAACYAAAAIAAAA//////////8="/>
              </a:ext>
            </a:extLst>
          </p:cNvSpPr>
          <p:nvPr/>
        </p:nvSpPr>
        <p:spPr>
          <a:xfrm>
            <a:off x="4787900" y="3573780"/>
            <a:ext cx="4032250" cy="861695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itchFamily="0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B: </a:t>
            </a:r>
            <a:r>
              <a:rPr sz="4800">
                <a:solidFill>
                  <a:srgbClr val="FFFFFF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£9</a:t>
            </a:r>
            <a:endParaRPr sz="4800">
              <a:solidFill>
                <a:srgbClr val="FFFFFF"/>
              </a:solidFill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  <p:sp>
        <p:nvSpPr>
          <p:cNvPr id="7" name="Textbox5"/>
          <p:cNvSpPr txBox="1">
            <a:extLst>
              <a:ext uri="smNativeData">
                <pr:smNativeData xmlns:pr="smNativeData" val="SMDATA_13_RZy5XBMAAAAlAAAAEgAAAE0AAAAAkAAAAEgAAACQAAAASAAAAAAAAAAAAAAAAAAAAAEAAABQAAAAAAAAAAAA4D8AAAAAAADgPwAAAAAAAOA/AAAAAAAA4D8AAAAAAADgPwAAAAAAAOA/AAAAAAAA4D8AAAAAAADgPwAAAAAAAOA/AAAAAAAA4D8CAAAAjAAAAAEAAAAAAAAAAAAAAGYA/wgAAAAAAAAAAAAAAAAAAAAAAAAAAAAAAAAAAAAAeAAAAAEAAABAAAAAAAAAAAAAAABaAAAAAAAAAAAAAAAAAAAAAAAAAAAAAAAAAAAAAAAAAAAAAAAAAAAAAAAAAAAAAAAAAAAAAAAAAAAAAAAAAAAAAAAAAAAAAAAAAAAAFAAAADwAAAABAAAAAAAAAJkz/wA8AAAAAQAAACMAAAAjAAAAIwAAAB4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mTP/AH9/fwAAAAADzMzMAMDA/wB/f38AAAAAAAAAAAAAAAAAAAAAAAAAAAAhAAAAGAAAABQAAAD+AQAA/BUAAMwaAABJGwAAECAAACYAAAAIAAAA//////////8="/>
              </a:ext>
            </a:extLst>
          </p:cNvSpPr>
          <p:nvPr/>
        </p:nvSpPr>
        <p:spPr>
          <a:xfrm>
            <a:off x="323850" y="3573780"/>
            <a:ext cx="4032250" cy="861695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itchFamily="0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A: </a:t>
            </a:r>
            <a:r>
              <a:rPr sz="4800">
                <a:solidFill>
                  <a:srgbClr val="FFFFFF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£90</a:t>
            </a:r>
            <a:endParaRPr sz="4800">
              <a:solidFill>
                <a:srgbClr val="FFFFFF"/>
              </a:solidFill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  <p:sp>
        <p:nvSpPr>
          <p:cNvPr id="8" name="Textbox4"/>
          <p:cNvSpPr txBox="1">
            <a:extLst>
              <a:ext uri="smNativeData">
                <pr:smNativeData xmlns:pr="smNativeData" val="SMDATA_13_RZy5XBMAAAAlAAAAEgAAAE0AAAAAkAAAAEgAAACQAAAASAAAAAAAAAAAAAAAAAAAAAEAAABQAAAAAAAAAAAA4D8AAAAAAADgPwAAAAAAAOA/AAAAAAAA4D8AAAAAAADgPwAAAAAAAOA/AAAAAAAA4D8AAAAAAADgPwAAAAAAAOA/AAAAAAAA4D8CAAAAjAAAAAEAAAAAAAAAAAAAAGYA/wgAAAAAAAAAAAAAAAAAAAAAAAAAAAAAAAAAAAAAeAAAAAEAAABAAAAAAAAAAAAAAABaAAAAAAAAAAAAAAAAAAAAAAAAAAAAAAAAAAAAAAAAAAAAAAAAAAAAAAAAAAAAAAAAAAAAAAAAAAAAAAAAAAAAAAAAAAAAAAAAAAAAFAAAADwAAAABAAAAAAAAAJkz/wA8AAAAAQAAACMAAAAjAAAAIwAAAB4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mTP/AH9/fwAAAAADzMzMAMDA/wB/f38AAAAAAAAAAAAAAAAAAAAAAAAAAAAhAAAAGAAAABQAAAD+AQAAKyAAAMwaAAB5JQAAECAAACYAAAAIAAAA//////////8="/>
              </a:ext>
            </a:extLst>
          </p:cNvSpPr>
          <p:nvPr/>
        </p:nvSpPr>
        <p:spPr>
          <a:xfrm>
            <a:off x="323850" y="5229225"/>
            <a:ext cx="4032250" cy="862330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itchFamily="0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C: </a:t>
            </a:r>
            <a:r>
              <a:rPr sz="4800">
                <a:solidFill>
                  <a:srgbClr val="FFFFFF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£900</a:t>
            </a:r>
            <a:endParaRPr sz="4800">
              <a:solidFill>
                <a:srgbClr val="FFFFFF"/>
              </a:solidFill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</p:spTree>
  </p:cSld>
  <p:clrMapOvr>
    <a:masterClrMapping/>
  </p:clrMapOvr>
  <p:transition spd="fast" p14:dur="800" advTm="35000">
    <p:fade/>
    <p:sndAc>
      <p:stSnd>
        <p:snd r:embed="rId3" name="WINLIG~1.WAV"/>
      </p:stSnd>
    </p:sndAc>
    <p:extLst>
      <p:ext uri="smNativeData">
        <pr:smNativeData xmlns:pr="smNativeData" val="RZy5XAAAAAAgAwAAAAAAAAYAAAAAAAAAuIgAAAEAAAABAAAAAQAAAAE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1"/>
          <p:cNvPicPr>
            <a:picLocks noGrp="1" noChangeArrowheads="1" noChangeAspect="1"/>
            <a:extLst>
              <a:ext uri="smNativeData">
                <pr:smNativeData xmlns:pr="smNativeData" val="SMDATA_15_RZy5XBMAAAAlAAAAEQAAAC0AAAAAkAAAAEgAAACQAAAASAAAAAAAAAAAAAAAAAAAAAEAAABQAAAAAAAAAAAA4D8AAAAAAADgPwAAAAAAAOA/AAAAAAAA4D8AAAAAAADgPwAAAAAAAOA/AAAAAAAA4D8AAAAAAADgPwAAAAAAAOA/AAAAAAAA4D8CAAAAjAAAAAAAAAAAAAAA7rALDGYA/wgAAAAAAAAAAAAAAAAAAAAAAAAAAAAAAAAAAAAAZAAAAAEAAABAAAAAAAAAAAAAAAA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AcAAAA4AAAAAAAAAAAAAAAAAAAA////AAAAAAAAAAAAAAAAACARAAAAAAAAoQQ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AAAABQAAAAEAAAAAAAAAAAAAAAAAAAAAAAAAAAAAAAAAAAAAAAAAAAAAAAJ/f38AAAAAA8zMzADAwP8Af39/AAAAAAAAAAAAAAAAAP///wAAAAAAIQAAABgAAAAUAAAAAAAAAAAAAABAOAAAMCoAABAAAAAmAAAACAAAAAGBAACXVgAA"/>
              </a:ext>
            </a:extLst>
          </p:cNvPicPr>
          <p:nvPr>
            <p:ph type="obj"/>
          </p:nvPr>
        </p:nvPicPr>
        <p:blipFill>
          <a:blip r:embed="rId2"/>
          <a:srcRect l="0" t="43840" r="0" b="1185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Textbox3"/>
          <p:cNvSpPr txBox="1">
            <a:extLst>
              <a:ext uri="smNativeData">
                <pr:smNativeData xmlns:pr="smNativeData" val="SMDATA_13_RZy5XBMAAAAlAAAAEgAAAE0AAAAAkAAAAEgAAACQAAAASAAAAAAAAAAAAAAAAAAAAAEAAABQAAAAAAAAAAAA4D8AAAAAAADgPwAAAAAAAOA/AAAAAAAA4D8AAAAAAADgPwAAAAAAAOA/AAAAAAAA4D8AAAAAAADgPwAAAAAAAOA/AAAAAAAA4D8CAAAAjAAAAAAAAAAAAAAA7rALDGYA/wgAAAAAAAAAAAAAAAAAAAAAAAAAAAAAAAAAAAAAZAAAAAEAAABAAAAAAAAAAAAAAAA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JDwAAAAAAAMMmAADQAgAAECAAACYAAAAIAAAA//////////8="/>
              </a:ext>
            </a:extLst>
          </p:cNvSpPr>
          <p:nvPr/>
        </p:nvSpPr>
        <p:spPr>
          <a:xfrm>
            <a:off x="2484755" y="0"/>
            <a:ext cx="381635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 algn="ctr">
              <a:spcBef>
                <a:spcPts val="0"/>
              </a:spcBef>
              <a:buNone/>
            </a:pPr>
            <a:r>
              <a:rPr sz="2400" b="1" u="sng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Question 5</a:t>
            </a:r>
            <a:endParaRPr sz="2400" b="1" u="sng">
              <a:solidFill>
                <a:schemeClr val="tx2"/>
              </a:solidFill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  <p:sp>
        <p:nvSpPr>
          <p:cNvPr id="4" name="Textbox1"/>
          <p:cNvSpPr txBox="1">
            <a:extLst>
              <a:ext uri="smNativeData">
                <pr:smNativeData xmlns:pr="smNativeData" val="SMDATA_13_RZy5XBMAAAAlAAAAEgAAAE0AAAAAkAAAAPQAAACQAAAA9AAAAAAAAAAAAAAAAAAAAAEAAABQAAAAAAAAAAAA4D8AAAAAAADgPwAAAAAAAOA/AAAAAAAA4D8AAAAAAADgPwAAAAAAAOA/AAAAAAAA4D8AAAAAAADgPwAAAAAAAOA/AAAAAAAA4D8CAAAAjAAAAAEAAAAAAAAAAAAAAGYA/wgAAAAAAAAAAAAAAAAAAAAAAAAAAAAAAAAAAAAAeAAAAAEAAABAAAAAAAAAAAAAAAB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AAAAn9/fwAAAAADzMzMAMDA/wB/f38AAAAAAAAAAAAAAAAAAAAAAAAAAAAhAAAAGAAAABQAAABrBgAACQYAAGMxAAC1DgAAECAAACYAAAAIAAAA//////////8="/>
              </a:ext>
            </a:extLst>
          </p:cNvSpPr>
          <p:nvPr/>
        </p:nvSpPr>
        <p:spPr>
          <a:xfrm>
            <a:off x="1043305" y="981075"/>
            <a:ext cx="6985000" cy="14097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vert="horz" wrap="square" lIns="91440" tIns="154940" rIns="91440" bIns="154940" numCol="1" spcCol="215900" anchor="t"/>
          <a:lstStyle/>
          <a:p>
            <a:pPr marL="342900">
              <a:spcBef>
                <a:spcPts val="0"/>
              </a:spcBef>
              <a:buNone/>
            </a:pPr>
            <a:r>
              <a:rPr sz="3600"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	Add 20% compound interest to £100 for two years.</a:t>
            </a:r>
            <a:endParaRPr sz="3600"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  <p:sp>
        <p:nvSpPr>
          <p:cNvPr id="5" name="Textbox2"/>
          <p:cNvSpPr txBox="1">
            <a:extLst>
              <a:ext uri="smNativeData">
                <pr:smNativeData xmlns:pr="smNativeData" val="SMDATA_13_RZy5XBMAAAAlAAAAEgAAAE0AAAAAkAAAAEgAAACQAAAASAAAAAAAAAAAAAAAAAAAAAEAAABQAAAAAAAAAAAA4D8AAAAAAADgPwAAAAAAAOA/AAAAAAAA4D8AAAAAAADgPwAAAAAAAOA/AAAAAAAA4D8AAAAAAADgPwAAAAAAAOA/AAAAAAAA4D8CAAAAjAAAAAEAAAAAAAAAAAAAAGYA/wgAAAAAAAAAAAAAAAAAAAAAAAAAAAAAAAAAAAAAeAAAAAEAAABAAAAAAAAAAAAAAABaAAAAAAAAAAAAAAAAAAAAAAAAAAAAAAAAAAAAAAAAAAAAAAAAAAAAAAAAAAAAAAAAAAAAAAAAAAAAAAAAAAAAAAAAAAAAAAAAAAAAFAAAADwAAAABAAAAAAAAAJkz/wA8AAAAAQAAACMAAAAjAAAAIwAAAB4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mTP/AH9/fwAAAAADzMzMAMDA/wB/f38AAAAAAAAAAAAAAAAAAAAAAAAAAAAhAAAAGAAAABQAAAB0HQAAKyAAAEI2AAB5JQAAECAAACYAAAAIAAAA//////////8="/>
              </a:ext>
            </a:extLst>
          </p:cNvSpPr>
          <p:nvPr/>
        </p:nvSpPr>
        <p:spPr>
          <a:xfrm>
            <a:off x="4787900" y="5229225"/>
            <a:ext cx="4032250" cy="862330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itchFamily="0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D: </a:t>
            </a:r>
            <a:r>
              <a:rPr sz="4800">
                <a:solidFill>
                  <a:srgbClr val="FFFFFF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£148</a:t>
            </a:r>
            <a:endParaRPr sz="4800">
              <a:solidFill>
                <a:srgbClr val="FFFFFF"/>
              </a:solidFill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  <p:sp>
        <p:nvSpPr>
          <p:cNvPr id="6" name="Textbox5"/>
          <p:cNvSpPr txBox="1">
            <a:extLst>
              <a:ext uri="smNativeData">
                <pr:smNativeData xmlns:pr="smNativeData" val="SMDATA_13_RZy5XBMAAAAlAAAAEgAAAE0AAAAAkAAAAEgAAACQAAAASAAAAAAAAAAAAAAAAAAAAAEAAABQAAAAAAAAAAAA4D8AAAAAAADgPwAAAAAAAOA/AAAAAAAA4D8AAAAAAADgPwAAAAAAAOA/AAAAAAAA4D8AAAAAAADgPwAAAAAAAOA/AAAAAAAA4D8CAAAAjAAAAAEAAAAAAAAAAAAAAGYA/wgAAAAAAAAAAAAAAAAAAAAAAAAAAAAAAAAAAAAAeAAAAAEAAABAAAAAAAAAAAAAAABaAAAAAAAAAAAAAAAAAAAAAAAAAAAAAAAAAAAAAAAAAAAAAAAAAAAAAAAAAAAAAAAAAAAAAAAAAAAAAAAAAAAAAAAAAAAAAAAAAAAAFAAAADwAAAABAAAAAAAAAJkz/wA8AAAAAQAAACMAAAAjAAAAIwAAAB4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mTP/AH9/fwAAAAADzMzMAMDA/wB/f38AAAAAAAAAAAAAAAAAAAAAAAAAAAAhAAAAGAAAABQAAAB0HQAA/BUAAEI2AABJGwAAECAAACYAAAAIAAAA//////////8="/>
              </a:ext>
            </a:extLst>
          </p:cNvSpPr>
          <p:nvPr/>
        </p:nvSpPr>
        <p:spPr>
          <a:xfrm>
            <a:off x="4787900" y="3573780"/>
            <a:ext cx="4032250" cy="861695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itchFamily="0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B: </a:t>
            </a:r>
            <a:r>
              <a:rPr sz="4800">
                <a:solidFill>
                  <a:srgbClr val="FFFFFF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£140</a:t>
            </a:r>
            <a:endParaRPr sz="4800">
              <a:solidFill>
                <a:srgbClr val="FFFFFF"/>
              </a:solidFill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  <p:sp>
        <p:nvSpPr>
          <p:cNvPr id="7" name="Textbox6"/>
          <p:cNvSpPr txBox="1">
            <a:extLst>
              <a:ext uri="smNativeData">
                <pr:smNativeData xmlns:pr="smNativeData" val="SMDATA_13_RZy5XBMAAAAlAAAAEgAAAE0AAAAAkAAAAEgAAACQAAAASAAAAAAAAAAAAAAAAAAAAAEAAABQAAAAAAAAAAAA4D8AAAAAAADgPwAAAAAAAOA/AAAAAAAA4D8AAAAAAADgPwAAAAAAAOA/AAAAAAAA4D8AAAAAAADgPwAAAAAAAOA/AAAAAAAA4D8CAAAAjAAAAAEAAAAAAAAAAAAAAGYA/wgAAAAAAAAAAAAAAAAAAAAAAAAAAAAAAAAAAAAAeAAAAAEAAABAAAAAAAAAAAAAAABaAAAAAAAAAAAAAAAAAAAAAAAAAAAAAAAAAAAAAAAAAAAAAAAAAAAAAAAAAAAAAAAAAAAAAAAAAAAAAAAAAAAAAAAAAAAAAAAAAAAAFAAAADwAAAABAAAAAAAAAJkz/wA8AAAAAQAAACMAAAAjAAAAIwAAAB4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mTP/AH9/fwAAAAADzMzMAMDA/wB/f38AAAAAAAAAAAAAAAAAAAAAAAAAAAAhAAAAGAAAABQAAAD+AQAA/BUAAMwaAABJGwAAECAAACYAAAAIAAAA//////////8="/>
              </a:ext>
            </a:extLst>
          </p:cNvSpPr>
          <p:nvPr/>
        </p:nvSpPr>
        <p:spPr>
          <a:xfrm>
            <a:off x="323850" y="3573780"/>
            <a:ext cx="4032250" cy="861695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itchFamily="0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A: </a:t>
            </a:r>
            <a:r>
              <a:rPr sz="4800">
                <a:solidFill>
                  <a:srgbClr val="FFFFFF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£160</a:t>
            </a:r>
            <a:endParaRPr sz="4800">
              <a:solidFill>
                <a:srgbClr val="FFFFFF"/>
              </a:solidFill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  <p:sp>
        <p:nvSpPr>
          <p:cNvPr id="8" name="Textbox4"/>
          <p:cNvSpPr txBox="1">
            <a:extLst>
              <a:ext uri="smNativeData">
                <pr:smNativeData xmlns:pr="smNativeData" val="SMDATA_13_RZy5XBMAAAAlAAAAEgAAAE0AAAAAkAAAAEgAAACQAAAASAAAAAAAAAAAAAAAAAAAAAEAAABQAAAAAAAAAAAA4D8AAAAAAADgPwAAAAAAAOA/AAAAAAAA4D8AAAAAAADgPwAAAAAAAOA/AAAAAAAA4D8AAAAAAADgPwAAAAAAAOA/AAAAAAAA4D8CAAAAjAAAAAEAAAAAAAAAAAAAAGYA/wgAAAAAAAAAAAAAAAAAAAAAAAAAAAAAAAAAAAAAeAAAAAEAAABAAAAAAAAAAAAAAABaAAAAAAAAAAAAAAAAAAAAAAAAAAAAAAAAAAAAAAAAAAAAAAAAAAAAAAAAAAAAAAAAAAAAAAAAAAAAAAAAAAAAAAAAAAAAAAAAAAAAFAAAADwAAAABAAAAAAAAAJkz/wA8AAAAAQAAACMAAAAjAAAAIwAAAB4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mTP/AH9/fwAAAAADzMzMAMDA/wB/f38AAAAAAAAAAAAAAAAAAAAAAAAAAAAhAAAAGAAAABQAAAD+AQAAKyAAAMwaAAB5JQAAECAAACYAAAAIAAAA//////////8="/>
              </a:ext>
            </a:extLst>
          </p:cNvSpPr>
          <p:nvPr/>
        </p:nvSpPr>
        <p:spPr>
          <a:xfrm>
            <a:off x="323850" y="5229225"/>
            <a:ext cx="4032250" cy="862330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itchFamily="0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C: </a:t>
            </a:r>
            <a:r>
              <a:rPr sz="4800">
                <a:solidFill>
                  <a:srgbClr val="FFFFFF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£144</a:t>
            </a:r>
            <a:endParaRPr sz="4800">
              <a:solidFill>
                <a:srgbClr val="FFFFFF"/>
              </a:solidFill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  <p:sp>
        <p:nvSpPr>
          <p:cNvPr id="9" name="Rectangle1"/>
          <p:cNvSpPr>
            <a:extLst>
              <a:ext uri="smNativeData">
                <pr:smNativeData xmlns:pr="smNativeData" val="SMDATA_13_RZy5XBMAAAAlAAAAZAAAAE0AAAAAkAAAAEgAAACQAAAASAAAAAAAAAAAAAAAAAAAAAEAAABQAAAAAAAAAAAA4D8AAAAAAADgPwAAAAAAAOA/AAAAAAAA4D8AAAAAAADgPwAAAAAAAOA/AAAAAAAA4D8AAAAAAADgPwAAAAAAAOA/AAAAAAAA4D8CAAAAjAAAAAAAAAAAAAAA7rALDGYA/wgAAAAAAAAAAAAAAAAAAAAAAAAAAAAAAAAAAAAAZAAAAAEAAABAAAAAAAAAAAAAAAA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gGAAAsBMAAOMfAACAFgAAECAAACYAAAAIAAAA//////////8="/>
              </a:ext>
            </a:extLst>
          </p:cNvSpPr>
          <p:nvPr/>
        </p:nvSpPr>
        <p:spPr>
          <a:xfrm>
            <a:off x="3962400" y="3200400"/>
            <a:ext cx="1221105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2160"/>
              <a:buFont typeface="Symbol" pitchFamily="0" charset="2"/>
              <a:buChar char="¨"/>
            </a:pPr>
            <a:r>
              <a:rPr sz="2400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00:35</a:t>
            </a:r>
            <a:endParaRPr sz="2400">
              <a:solidFill>
                <a:schemeClr val="tx2"/>
              </a:solidFill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</p:spTree>
  </p:cSld>
  <p:clrMapOvr>
    <a:masterClrMapping/>
  </p:clrMapOvr>
  <p:transition spd="fast" p14:dur="800" advTm="35000">
    <p:fade/>
    <p:sndAc>
      <p:stSnd>
        <p:snd r:embed="rId3" name="WINLIG~1.WAV"/>
      </p:stSnd>
    </p:sndAc>
    <p:extLst>
      <p:ext uri="smNativeData">
        <pr:smNativeData xmlns:pr="smNativeData" val="RZy5XAAAAAAgAwAAAAAAAAYAAAAAAAAAuIgAAAEAAAABAAAAAQAAAAE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fast" p14:dur="800">
    <p:fade/>
    <p:sndAc>
      <p:stSnd>
        <p:snd r:embed="rId2" name="applause.wav"/>
      </p:stSnd>
    </p:sndAc>
    <p:extLst>
      <p:ext uri="smNativeData">
        <pr:smNativeData xmlns:pr="smNativeData" val="RZy5XAAAAAAgAwAAAAAAAAYAAAAAAAAAiBMAAAIAAAAAAAAAAQAAAAE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1"/>
          <p:cNvPicPr>
            <a:picLocks noGrp="1" noChangeArrowheads="1" noChangeAspect="1"/>
            <a:extLst>
              <a:ext uri="smNativeData">
                <pr:smNativeData xmlns:pr="smNativeData" val="SMDATA_15_RZy5XBMAAAAlAAAAEQAAAC0AAAAAkAAAAEgAAACQAAAASAAAAAAAAAAAAAAAAAAAAAEAAABQAAAAAAAAAAAA4D8AAAAAAADgPwAAAAAAAOA/AAAAAAAA4D8AAAAAAADgPwAAAAAAAOA/AAAAAAAA4D8AAAAAAADgPwAAAAAAAOA/AAAAAAAA4D8CAAAAjAAAAAAAAAAAAAAA7rALDGYA/wgAAAAAAAAAAAAAAAAAAAAAAAAAAAAAAAAAAAAAZAAAAAEAAABAAAAAAAAAAAAAAAA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AcAAAA4AAAAAAAAAAAAAAAAAAAA////AAAAAAAAAAAAAAAAACARAAAAAAAAoQQ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AAAABQAAAAEAAAAAAAAAAAAAAAAAAAAAAAAAAAAAAAAAAAAAAAAAAAAAAAJ/f38AAAAAA8zMzADAwP8Af39/AAAAAAAAAAAAAAAAAP///wAAAAAAIQAAABgAAAAUAAAAAAAAAAAAAABAOAAAMCoAABAAAAAmAAAACAAAAAGBAACXVgAA"/>
              </a:ext>
            </a:extLst>
          </p:cNvPicPr>
          <p:nvPr>
            <p:ph type="obj"/>
          </p:nvPr>
        </p:nvPicPr>
        <p:blipFill>
          <a:blip r:embed="rId2"/>
          <a:srcRect l="0" t="43840" r="0" b="1185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Textbox2"/>
          <p:cNvSpPr txBox="1">
            <a:extLst>
              <a:ext uri="smNativeData">
                <pr:smNativeData xmlns:pr="smNativeData" val="SMDATA_13_RZy5XBMAAAAlAAAAEgAAAE0AAAAAkAAAAHACAACQAAAAcAIAAAAAAAAAAAAAAAAAAAEAAABQAAAAAAAAAAAA4D8AAAAAAADgPwAAAAAAAOA/AAAAAAAA4D8AAAAAAADgPwAAAAAAAOA/AAAAAAAA4D8AAAAAAADgPwAAAAAAAOA/AAAAAAAA4D8CAAAAjAAAAAEAAAAAAAAAAAAAAGYA/wgAAAAAAAAAAAAAAAAAAAAAAAAAAAAAAAAAAAAAeAAAAAEAAABAAAAAAAAAAAAAAAB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AAAAn9/fwAAAAADzMzMAMDA/wB/f38AAAAAAAAAAAAAAAAAAAAAAAAAAAAhAAAAGAAAABQAAABrBgAACQYAAGMxAACmDgAAECAAACYAAAAIAAAA//////////8="/>
              </a:ext>
            </a:extLst>
          </p:cNvSpPr>
          <p:nvPr/>
        </p:nvSpPr>
        <p:spPr>
          <a:xfrm>
            <a:off x="1043305" y="981075"/>
            <a:ext cx="6985000" cy="1400175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vert="horz" wrap="square" lIns="91440" tIns="396240" rIns="91440" bIns="396240" numCol="1" spcCol="215900" anchor="t"/>
          <a:lstStyle/>
          <a:p>
            <a:pPr marL="342900" algn="ctr">
              <a:spcBef>
                <a:spcPts val="0"/>
              </a:spcBef>
              <a:buNone/>
            </a:pPr>
            <a:r>
              <a:rPr sz="4000"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10% of £3250</a:t>
            </a:r>
            <a:r>
              <a:rPr sz="3600"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     </a:t>
            </a:r>
            <a:endParaRPr sz="3600"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  <p:sp>
        <p:nvSpPr>
          <p:cNvPr id="4" name="Textbox1"/>
          <p:cNvSpPr txBox="1">
            <a:extLst>
              <a:ext uri="smNativeData">
                <pr:smNativeData xmlns:pr="smNativeData" val="SMDATA_13_RZy5XBMAAAAlAAAAEgAAAE0AAAAAkAAAAEgAAACQAAAASAAAAAAAAAAAAAAAAAAAAAEAAABQAAAAAAAAAAAA4D8AAAAAAADgPwAAAAAAAOA/AAAAAAAA4D8AAAAAAADgPwAAAAAAAOA/AAAAAAAA4D8AAAAAAADgPwAAAAAAAOA/AAAAAAAA4D8CAAAAjAAAAAEAAAAAAAAAAAAAAGYA/wgAAAAAAAAAAAAAAAAAAAAAAAAAAAAAAAAAAAAAeAAAAAEAAABAAAAAAAAAAAAAAABaAAAAAAAAAAAAAAAAAAAAAAAAAAAAAAAAAAAAAAAAAAAAAAAAAAAAAAAAAAAAAAAAAAAAAAAAAAAAAAAAAAAAAAAAAAAAAAAAAAAAFAAAADwAAAABAAAAAAAAAJkz/wA8AAAAAQAAACMAAAAjAAAAIwAAAB4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mTP/AH9/fwAAAAADzMzMAMDA/wB/f38AAAAAAAAAAAAAAAAAAAAAAAAAAAAhAAAAGAAAABQAAAB0HQAAKyAAAEI2AAB5JQAAECAAACYAAAAIAAAA//////////8="/>
              </a:ext>
            </a:extLst>
          </p:cNvSpPr>
          <p:nvPr/>
        </p:nvSpPr>
        <p:spPr>
          <a:xfrm>
            <a:off x="4787900" y="5229225"/>
            <a:ext cx="4032250" cy="862330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itchFamily="0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D: </a:t>
            </a:r>
            <a:r>
              <a:rPr sz="4800"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£32500</a:t>
            </a:r>
            <a:endParaRPr sz="4800"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  <p:sp>
        <p:nvSpPr>
          <p:cNvPr id="5" name="Textbox3"/>
          <p:cNvSpPr txBox="1">
            <a:extLst>
              <a:ext uri="smNativeData">
                <pr:smNativeData xmlns:pr="smNativeData" val="SMDATA_13_RZy5XBMAAAAlAAAAEgAAAE0AAAAAkAAAAEgAAACQAAAASAAAAAAAAAAAAAAAAAAAAAEAAABQAAAAAAAAAAAA4D8AAAAAAADgPwAAAAAAAOA/AAAAAAAA4D8AAAAAAADgPwAAAAAAAOA/AAAAAAAA4D8AAAAAAADgPwAAAAAAAOA/AAAAAAAA4D8CAAAAjAAAAAEAAAAAAAAAAAAAAGYA/wgAAAAAAAAAAAAAAAAAAAAAAAAAAAAAAAAAAAAAeAAAAAEAAABAAAAAAAAAAAAAAABaAAAAAAAAAAAAAAAAAAAAAAAAAAAAAAAAAAAAAAAAAAAAAAAAAAAAAAAAAAAAAAAAAAAAAAAAAAAAAAAAAAAAAAAAAAAAAAAAAAAAFAAAADwAAAABAAAAAAAAAJkz/wA8AAAAAQAAACMAAAAjAAAAIwAAAB4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D9IAAAMAAAAEAAAAAAAAAAAAAAAAAAAAAAAAAAeAAAAaAAAAAAAAAAAAAAAAAAAAAAAAAAAAAAAECcAABAnAAAAAAAAAAAAAAAAAAAAAAAAAAAAAAAAAAAAAAAAAAAAABQAAAAAAAAAwMD/AAAAAABkAAAAMgAAAAAAAABkAAAAAAAAAH9/fwAKAAAAHwAAAFQAAAAAAAAAAAAAAQAAAAAAAAAAAAAAAAAAAAAAAAAAAAAAAAAAAAAAAAAAmTP/AH9/fwAAAAADzMzMAMDA/wB/f38AAAAAAAAAAAAAAAAAAAAAAAAAAAAhAAAAGAAAABQAAAB0HQAA/BUAAEI2AABJGwAAECAAACYAAAAIAAAA//////////8="/>
              </a:ext>
            </a:extLst>
          </p:cNvSpPr>
          <p:nvPr/>
        </p:nvSpPr>
        <p:spPr>
          <a:xfrm>
            <a:off x="4787900" y="3573780"/>
            <a:ext cx="4032250" cy="861695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itchFamily="0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B: </a:t>
            </a:r>
            <a:r>
              <a:rPr sz="4800">
                <a:solidFill>
                  <a:srgbClr val="FFFFFF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£325</a:t>
            </a:r>
            <a:endParaRPr sz="4800">
              <a:solidFill>
                <a:srgbClr val="FFFFFF"/>
              </a:solidFill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  <p:sp>
        <p:nvSpPr>
          <p:cNvPr id="6" name="Textbox6"/>
          <p:cNvSpPr txBox="1">
            <a:extLst>
              <a:ext uri="smNativeData">
                <pr:smNativeData xmlns:pr="smNativeData" val="SMDATA_13_RZy5XBMAAAAlAAAAEgAAAE0AAAAAkAAAAEgAAACQAAAASAAAAAAAAAAAAAAAAAAAAAEAAABQAAAAAAAAAAAA4D8AAAAAAADgPwAAAAAAAOA/AAAAAAAA4D8AAAAAAADgPwAAAAAAAOA/AAAAAAAA4D8AAAAAAADgPwAAAAAAAOA/AAAAAAAA4D8CAAAAjAAAAAEAAAAAAAAAAAAAAGYA/wgAAAAAAAAAAAAAAAAAAAAAAAAAAAAAAAAAAAAAeAAAAAEAAABAAAAAAAAAAAAAAABaAAAAAAAAAAAAAAAAAAAAAAAAAAAAAAAAAAAAAAAAAAAAAAAAAAAAAAAAAAAAAAAAAAAAAAAAAAAAAAAAAAAAAAAAAAAAAAAAAAAAFAAAADwAAAABAAAAAAAAAJkz/wA8AAAAAQAAACMAAAAjAAAAIwAAAB4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OcYAAAMAAAAEAAAAAAAAAAAAAAAAAAAAAAAAAAeAAAAaAAAAAAAAAAAAAAAAAAAAAAAAAAAAAAAECcAABAnAAAAAAAAAAAAAAAAAAAAAAAAAAAAAAAAAAAAAAAAAAAAABQAAAAAAAAAwMD/AAAAAABkAAAAMgAAAAAAAABkAAAAAAAAAH9/fwAKAAAAHwAAAFQAAAAAAAAAAAAAAQAAAAAAAAAAAAAAAAAAAAAAAAAAAAAAAAAAAAAAAAAAmTP/AH9/fwAAAAADzMzMAMDA/wB/f38AAAAAAAAAAAAAAAAAAAAAAAAAAAAhAAAAGAAAABQAAAD+AQAA/BUAAMwaAABJGwAAECAAACYAAAAIAAAA//////////8="/>
              </a:ext>
            </a:extLst>
          </p:cNvSpPr>
          <p:nvPr/>
        </p:nvSpPr>
        <p:spPr>
          <a:xfrm>
            <a:off x="323850" y="3573780"/>
            <a:ext cx="4032250" cy="861695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itchFamily="0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A: </a:t>
            </a:r>
            <a:r>
              <a:rPr sz="4800">
                <a:solidFill>
                  <a:srgbClr val="FFFFFF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£32.50</a:t>
            </a:r>
            <a:endParaRPr sz="4800">
              <a:solidFill>
                <a:srgbClr val="FFFFFF"/>
              </a:solidFill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  <p:sp>
        <p:nvSpPr>
          <p:cNvPr id="7" name="Textbox5"/>
          <p:cNvSpPr txBox="1">
            <a:extLst>
              <a:ext uri="smNativeData">
                <pr:smNativeData xmlns:pr="smNativeData" val="SMDATA_13_RZy5XBMAAAAlAAAAEgAAAE0AAAAAkAAAAEgAAACQAAAASAAAAAAAAAAAAAAAAAAAAAEAAABQAAAAAAAAAAAA4D8AAAAAAADgPwAAAAAAAOA/AAAAAAAA4D8AAAAAAADgPwAAAAAAAOA/AAAAAAAA4D8AAAAAAADgPwAAAAAAAOA/AAAAAAAA4D8CAAAAjAAAAAEAAAAAAAAAAAAAAGYA/wgAAAAAAAAAAAAAAAAAAAAAAAAAAAAAAAAAAAAAeAAAAAEAAABAAAAAAAAAAAAAAABaAAAAAAAAAAAAAAAAAAAAAAAAAAAAAAAAAAAAAAAAAAAAAAAAAAAAAAAAAAAAAAAAAAAAAAAAAAAAAAAAAAAAAAAAAAAAAAAAAAAAFAAAADwAAAABAAAAAAAAAJkz/wA8AAAAAQAAACMAAAAjAAAAIwAAAB4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PAAAMAAAAEAAAAAAAAAAAAAAAAAAAAAAAAAAeAAAAaAAAAAAAAAAAAAAAAAAAAAAAAAAAAAAAECcAABAnAAAAAAAAAAAAAAAAAAAAAAAAAAAAAAAAAAAAAAAAAAAAABQAAAAAAAAAwMD/AAAAAABkAAAAMgAAAAAAAABkAAAAAAAAAH9/fwAKAAAAHwAAAFQAAAAAAAAAAAAAAQAAAAAAAAAAAAAAAAAAAAAAAAAAAAAAAAAAAAAAAAAAmTP/AH9/fwAAAAADzMzMAMDA/wB/f38AAAAAAAAAAAAAAAAAAAAAAAAAAAAhAAAAGAAAABQAAAD+AQAAKyAAAMwaAAB5JQAAECAAACYAAAAIAAAA//////////8="/>
              </a:ext>
            </a:extLst>
          </p:cNvSpPr>
          <p:nvPr/>
        </p:nvSpPr>
        <p:spPr>
          <a:xfrm>
            <a:off x="323850" y="5229225"/>
            <a:ext cx="4032250" cy="862330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itchFamily="0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C: </a:t>
            </a:r>
            <a:r>
              <a:rPr sz="4800">
                <a:solidFill>
                  <a:srgbClr val="FFFFFF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£32.5</a:t>
            </a:r>
            <a:endParaRPr sz="4800">
              <a:solidFill>
                <a:srgbClr val="FFFFFF"/>
              </a:solidFill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  <p:sp>
        <p:nvSpPr>
          <p:cNvPr id="8" name="Textbox4"/>
          <p:cNvSpPr txBox="1">
            <a:extLst>
              <a:ext uri="smNativeData">
                <pr:smNativeData xmlns:pr="smNativeData" val="SMDATA_13_RZy5XBMAAAAlAAAAEgAAAE0AAAAAkAAAAEgAAACQAAAASAAAAAAAAAAAAAAAAAAAAAEAAABQAAAAAAAAAAAA4D8AAAAAAADgPwAAAAAAAOA/AAAAAAAA4D8AAAAAAADgPwAAAAAAAOA/AAAAAAAA4D8AAAAAAADgPwAAAAAAAOA/AAAAAAAA4D8CAAAAjAAAAAAAAAAAAAAA7rALDGYA/wgAAAAAAAAAAAAAAAAAAAAAAAAAAAAAAAAAAAAAZAAAAAEAAABAAAAAAAAAAAAAAAA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JDwAAAAAAAMMmAADQAgAAECAAACYAAAAIAAAA//////////8="/>
              </a:ext>
            </a:extLst>
          </p:cNvSpPr>
          <p:nvPr/>
        </p:nvSpPr>
        <p:spPr>
          <a:xfrm>
            <a:off x="2484755" y="0"/>
            <a:ext cx="381635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 algn="ctr">
              <a:spcBef>
                <a:spcPts val="0"/>
              </a:spcBef>
              <a:buNone/>
            </a:pPr>
            <a:r>
              <a:rPr sz="2400" b="1" u="sng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Question 1</a:t>
            </a:r>
            <a:endParaRPr sz="2400" b="1" u="sng">
              <a:solidFill>
                <a:schemeClr val="tx2"/>
              </a:solidFill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</p:spTree>
  </p:cSld>
  <p:clrMapOvr>
    <a:masterClrMapping/>
  </p:clrMapOvr>
  <p:transition spd="fast" p14:dur="800">
    <p:fade/>
    <p:sndAc>
      <p:stSnd>
        <p:snd r:embed="rId3" name="WINLIG~1.WAV"/>
      </p:stSnd>
    </p:sndAc>
    <p:extLst>
      <p:ext uri="smNativeData">
        <pr:smNativeData xmlns:pr="smNativeData" val="RZy5XAAAAAAgAwAAAAAAAAYAAAAAAAAAuIgAAAEAAAAAAAAAAQAAAAE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1"/>
          <p:cNvPicPr>
            <a:picLocks noGrp="1" noChangeArrowheads="1" noChangeAspect="1"/>
            <a:extLst>
              <a:ext uri="smNativeData">
                <pr:smNativeData xmlns:pr="smNativeData" val="SMDATA_15_RZy5XBMAAAAlAAAAEQAAAC0AAAAAkAAAAEgAAACQAAAASAAAAAAAAAAAAAAAAAAAAAEAAABQAAAAAAAAAAAA4D8AAAAAAADgPwAAAAAAAOA/AAAAAAAA4D8AAAAAAADgPwAAAAAAAOA/AAAAAAAA4D8AAAAAAADgPwAAAAAAAOA/AAAAAAAA4D8CAAAAjAAAAAAAAAAAAAAA7rALDGYA/wgAAAAAAAAAAAAAAAAAAAAAAAAAAAAAAAAAAAAAZAAAAAEAAABAAAAAAAAAAAAAAAA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AcAAAA4AAAAAAAAAAAAAAAAAAAA////AAAAAAAAAAAAAAAAACARAAAAAAAAoQQ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AAAABQAAAAEAAAAAAAAAAAAAAAAAAAAAAAAAAAAAAAAAAAAAAAAAAAAAAAJ/f38AAAAAA8zMzADAwP8Af39/AAAAAAAAAAAAAAAAAP///wAAAAAAIQAAABgAAAAUAAAAAAAAAAAAAABAOAAAMCoAABAAAAAmAAAACAAAAAGBAACXVgAA"/>
              </a:ext>
            </a:extLst>
          </p:cNvPicPr>
          <p:nvPr>
            <p:ph type="obj"/>
          </p:nvPr>
        </p:nvPicPr>
        <p:blipFill>
          <a:blip r:embed="rId2"/>
          <a:srcRect l="0" t="43840" r="0" b="1185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Textbox2"/>
          <p:cNvSpPr txBox="1">
            <a:extLst>
              <a:ext uri="smNativeData">
                <pr:smNativeData xmlns:pr="smNativeData" val="SMDATA_13_RZy5XBMAAAAlAAAAEgAAAE0AAAAAkAAAAEgAAACQAAAASAAAAAAAAAAAAAAAAAAAAAEAAABQAAAAAAAAAAAA4D8AAAAAAADgPwAAAAAAAOA/AAAAAAAA4D8AAAAAAADgPwAAAAAAAOA/AAAAAAAA4D8AAAAAAADgPwAAAAAAAOA/AAAAAAAA4D8CAAAAjAAAAAAAAAAAAAAA7rALDGYA/wgAAAAAAAAAAAAAAAAAAAAAAAAAAAAAAAAAAAAAZAAAAAEAAABAAAAAAAAAAAAAAAA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JDwAAAAAAAMMmAADQAgAAECAAACYAAAAIAAAA//////////8="/>
              </a:ext>
            </a:extLst>
          </p:cNvSpPr>
          <p:nvPr/>
        </p:nvSpPr>
        <p:spPr>
          <a:xfrm>
            <a:off x="2484755" y="0"/>
            <a:ext cx="381635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 algn="ctr">
              <a:spcBef>
                <a:spcPts val="0"/>
              </a:spcBef>
              <a:buNone/>
            </a:pPr>
            <a:r>
              <a:rPr sz="2400" b="1" u="sng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Question 2</a:t>
            </a:r>
            <a:endParaRPr sz="2400" b="1" u="sng">
              <a:solidFill>
                <a:schemeClr val="tx2"/>
              </a:solidFill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  <p:sp>
        <p:nvSpPr>
          <p:cNvPr id="4" name="Textbox1"/>
          <p:cNvSpPr txBox="1">
            <a:extLst>
              <a:ext uri="smNativeData">
                <pr:smNativeData xmlns:pr="smNativeData" val="SMDATA_13_RZy5XBMAAAAlAAAAEgAAAE0AAAAAkAAAAHACAACQAAAAcAIAAAAAAAAAAAAAAAAAAAEAAABQAAAAAAAAAAAA4D8AAAAAAADgPwAAAAAAAOA/AAAAAAAA4D8AAAAAAADgPwAAAAAAAOA/AAAAAAAA4D8AAAAAAADgPwAAAAAAAOA/AAAAAAAA4D8CAAAAjAAAAAEAAAAAAAAAAAAAAGYA/wgAAAAAAAAAAAAAAAAAAAAAAAAAAAAAAAAAAAAAeAAAAAEAAABAAAAAAAAAAAAAAABaAAAAAAAAAAAAAAAAAAAAAAAAAAAAAAAAAAAAAAAAAAAAAAAAAAAAAAAAAAAAAAAAAAAAAAAAAAAAAAAAAAAAAAAAAAAAAAAAAAAAFAAAADwAAAAAAAAAAAAAAOrq6gkUAAAAAQAAABQAAAAUAAAAFAAAAAE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AAAAn9/fwAAAAADzMzMAMDA/wB/f38AAAAAAAAAAAAAAAAAAAAAAAAAAAAhAAAAGAAAABQAAABrBgAACQYAAGMxAACmDgAAECAAACYAAAAIAAAA//////////8="/>
              </a:ext>
            </a:extLst>
          </p:cNvSpPr>
          <p:nvPr/>
        </p:nvSpPr>
        <p:spPr>
          <a:xfrm>
            <a:off x="1043305" y="981075"/>
            <a:ext cx="6985000" cy="1400175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vert="horz" wrap="square" lIns="91440" tIns="396240" rIns="91440" bIns="396240" numCol="1" spcCol="215900" anchor="t"/>
          <a:lstStyle/>
          <a:p>
            <a:pPr marL="342900" algn="ctr">
              <a:spcBef>
                <a:spcPts val="0"/>
              </a:spcBef>
              <a:buNone/>
            </a:pPr>
            <a:r>
              <a:rPr sz="4000"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5% of £450</a:t>
            </a:r>
            <a:r>
              <a:rPr sz="3600"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     </a:t>
            </a:r>
            <a:endParaRPr sz="3600"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  <p:sp>
        <p:nvSpPr>
          <p:cNvPr id="5" name="Textbox3"/>
          <p:cNvSpPr txBox="1">
            <a:extLst>
              <a:ext uri="smNativeData">
                <pr:smNativeData xmlns:pr="smNativeData" val="SMDATA_13_RZy5XBMAAAAlAAAAEgAAAE0AAAAAkAAAAEgAAACQAAAASAAAAAAAAAAAAAAAAAAAAAEAAABQAAAAAAAAAAAA4D8AAAAAAADgPwAAAAAAAOA/AAAAAAAA4D8AAAAAAADgPwAAAAAAAOA/AAAAAAAA4D8AAAAAAADgPwAAAAAAAOA/AAAAAAAA4D8CAAAAjAAAAAEAAAAAAAAAAAAAAGYA/wgAAAAAAAAAAAAAAAAAAAAAAAAAAAAAAAAAAAAAeAAAAAEAAABAAAAAAAAAAAAAAABaAAAAAAAAAAAAAAAAAAAAAAAAAAAAAAAAAAAAAAAAAAAAAAAAAAAAAAAAAAAAAAAAAAAAAAAAAAAAAAAAAAAAAAAAAAAAAAAAAAAAFAAAADwAAAABAAAAAAAAAJkz/wA8AAAAAQAAACMAAAAjAAAAIwAAAB4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mTP/AH9/fwAAAAADzMzMAMDA/wB/f38AAAAAAAAAAAAAAAAAAAAAAAAAAAAhAAAAGAAAABQAAAB0HQAAKyAAAEI2AAB5JQAAECAAACYAAAAIAAAA//////////8="/>
              </a:ext>
            </a:extLst>
          </p:cNvSpPr>
          <p:nvPr/>
        </p:nvSpPr>
        <p:spPr>
          <a:xfrm>
            <a:off x="4787900" y="5229225"/>
            <a:ext cx="4032250" cy="862330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itchFamily="0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D: </a:t>
            </a:r>
            <a:r>
              <a:rPr sz="4800"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£22.50</a:t>
            </a:r>
            <a:endParaRPr sz="4800"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  <p:sp>
        <p:nvSpPr>
          <p:cNvPr id="6" name="Textbox6"/>
          <p:cNvSpPr txBox="1">
            <a:extLst>
              <a:ext uri="smNativeData">
                <pr:smNativeData xmlns:pr="smNativeData" val="SMDATA_13_RZy5XBMAAAAlAAAAEgAAAE0AAAAAkAAAAEgAAACQAAAASAAAAAAAAAAAAAAAAAAAAAEAAABQAAAAAAAAAAAA4D8AAAAAAADgPwAAAAAAAOA/AAAAAAAA4D8AAAAAAADgPwAAAAAAAOA/AAAAAAAA4D8AAAAAAADgPwAAAAAAAOA/AAAAAAAA4D8CAAAAjAAAAAEAAAAAAAAAAAAAAGYA/wgAAAAAAAAAAAAAAAAAAAAAAAAAAAAAAAAAAAAAeAAAAAEAAABAAAAAAAAAAAAAAABaAAAAAAAAAAAAAAAAAAAAAAAAAAAAAAAAAAAAAAAAAAAAAAAAAAAAAAAAAAAAAAAAAAAAAAAAAAAAAAAAAAAAAAAAAAAAAAAAAAAAFAAAADwAAAABAAAAAAAAAJkz/wA8AAAAAQAAACMAAAAjAAAAIwAAAB4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mTP/AH9/fwAAAAADzMzMAMDA/wB/f38AAAAAAAAAAAAAAAAAAAAAAAAAAAAhAAAAGAAAABQAAAB0HQAA/BUAAEI2AABJGwAAECAAACYAAAAIAAAA//////////8="/>
              </a:ext>
            </a:extLst>
          </p:cNvSpPr>
          <p:nvPr/>
        </p:nvSpPr>
        <p:spPr>
          <a:xfrm>
            <a:off x="4787900" y="3573780"/>
            <a:ext cx="4032250" cy="861695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itchFamily="0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B: </a:t>
            </a:r>
            <a:r>
              <a:rPr sz="4800">
                <a:solidFill>
                  <a:srgbClr val="FFFFFF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£90</a:t>
            </a:r>
            <a:endParaRPr sz="4800">
              <a:solidFill>
                <a:srgbClr val="FFFFFF"/>
              </a:solidFill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  <p:sp>
        <p:nvSpPr>
          <p:cNvPr id="7" name="Textbox5"/>
          <p:cNvSpPr txBox="1">
            <a:extLst>
              <a:ext uri="smNativeData">
                <pr:smNativeData xmlns:pr="smNativeData" val="SMDATA_13_RZy5XBMAAAAlAAAAEgAAAE0AAAAAkAAAAEgAAACQAAAASAAAAAAAAAAAAAAAAAAAAAEAAABQAAAAAAAAAAAA4D8AAAAAAADgPwAAAAAAAOA/AAAAAAAA4D8AAAAAAADgPwAAAAAAAOA/AAAAAAAA4D8AAAAAAADgPwAAAAAAAOA/AAAAAAAA4D8CAAAAjAAAAAEAAAAAAAAAAAAAAGYA/wgAAAAAAAAAAAAAAAAAAAAAAAAAAAAAAAAAAAAAeAAAAAEAAABAAAAAAAAAAAAAAABaAAAAAAAAAAAAAAAAAAAAAAAAAAAAAAAAAAAAAAAAAAAAAAAAAAAAAAAAAAAAAAAAAAAAAAAAAAAAAAAAAAAAAAAAAAAAAAAAAAAAFAAAADwAAAABAAAAAAAAAJkz/wA8AAAAAQAAACMAAAAjAAAAIwAAAB4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mTP/AH9/fwAAAAADzMzMAMDA/wB/f38AAAAAAAAAAAAAAAAAAAAAAAAAAAAhAAAAGAAAABQAAAD+AQAA/BUAAMwaAABJGwAAECAAACYAAAAIAAAA//////////8="/>
              </a:ext>
            </a:extLst>
          </p:cNvSpPr>
          <p:nvPr/>
        </p:nvSpPr>
        <p:spPr>
          <a:xfrm>
            <a:off x="323850" y="3573780"/>
            <a:ext cx="4032250" cy="861695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itchFamily="0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A: </a:t>
            </a:r>
            <a:r>
              <a:rPr sz="4800">
                <a:solidFill>
                  <a:srgbClr val="FFFFFF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£45</a:t>
            </a:r>
            <a:endParaRPr sz="4800">
              <a:solidFill>
                <a:srgbClr val="FFFFFF"/>
              </a:solidFill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  <p:sp>
        <p:nvSpPr>
          <p:cNvPr id="8" name="Textbox4"/>
          <p:cNvSpPr txBox="1">
            <a:extLst>
              <a:ext uri="smNativeData">
                <pr:smNativeData xmlns:pr="smNativeData" val="SMDATA_13_RZy5XBMAAAAlAAAAEgAAAE0AAAAAkAAAAEgAAACQAAAASAAAAAAAAAAAAAAAAAAAAAEAAABQAAAAAAAAAAAA4D8AAAAAAADgPwAAAAAAAOA/AAAAAAAA4D8AAAAAAADgPwAAAAAAAOA/AAAAAAAA4D8AAAAAAADgPwAAAAAAAOA/AAAAAAAA4D8CAAAAjAAAAAEAAAAAAAAAAAAAAGYA/wgAAAAAAAAAAAAAAAAAAAAAAAAAAAAAAAAAAAAAeAAAAAEAAABAAAAAAAAAAAAAAABaAAAAAAAAAAAAAAAAAAAAAAAAAAAAAAAAAAAAAAAAAAAAAAAAAAAAAAAAAAAAAAAAAAAAAAAAAAAAAAAAAAAAAAAAAAAAAAAAAAAAFAAAADwAAAABAAAAAAAAAJkz/wA8AAAAAQAAACMAAAAjAAAAIwAAAB4AAAAAAAAAZAAAAGQAAAAAAAAAZAAAAGQAAAAVAAAAYAAAAAAAAAAAAAAADwAAACADAAAAAAAAAAAAAAEAAACgMgAAVgcAAKr4//8BAAAAf39/AAEAAABkAAAAAAAAABQAAABAHwAAAAAAACYAAAAAAAAAwOD//wAAAAAmAAAAZAAAABYAAABMAAAAAAAAAAAAAAAEAAAAAAAAAAEAAAAgC1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mTP/AH9/fwAAAAADzMzMAMDA/wB/f38AAAAAAAAAAAAAAAAAAAAAAAAAAAAhAAAAGAAAABQAAAD+AQAAKyAAAMwaAAB5JQAAECAAACYAAAAIAAAA//////////8="/>
              </a:ext>
            </a:extLst>
          </p:cNvSpPr>
          <p:nvPr/>
        </p:nvSpPr>
        <p:spPr>
          <a:xfrm>
            <a:off x="323850" y="5229225"/>
            <a:ext cx="4032250" cy="862330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itchFamily="0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C: </a:t>
            </a:r>
            <a:r>
              <a:rPr sz="4800">
                <a:solidFill>
                  <a:srgbClr val="FFFFFF"/>
                </a:solidFill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£4.50</a:t>
            </a:r>
            <a:endParaRPr sz="4800">
              <a:solidFill>
                <a:srgbClr val="FFFFFF"/>
              </a:solidFill>
              <a:latin typeface="Times New Roman" pitchFamily="1" charset="0"/>
              <a:ea typeface="Times New Roman" pitchFamily="1" charset="0"/>
              <a:cs typeface="Times New Roman" pitchFamily="1" charset="0"/>
            </a:endParaRPr>
          </a:p>
        </p:txBody>
      </p:sp>
    </p:spTree>
  </p:cSld>
  <p:clrMapOvr>
    <a:masterClrMapping/>
  </p:clrMapOvr>
  <p:transition spd="fast" p14:dur="800">
    <p:fade/>
    <p:sndAc>
      <p:stSnd>
        <p:snd r:embed="rId3" name="WINLIG~1.WAV"/>
      </p:stSnd>
    </p:sndAc>
    <p:extLst>
      <p:ext uri="smNativeData">
        <pr:smNativeData xmlns:pr="smNativeData" val="RZy5XAAAAAAgAwAAAAAAAAYAAAAAAAAAuIgAAAEAAAAAAAAAAQAAAAEAAAAAAAAAAAAAAAAAAAAAAAAA"/>
      </p:ext>
    </p:extLst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EAEAEA"/>
      </a:dk1>
      <a:lt1>
        <a:srgbClr val="6600FF"/>
      </a:lt1>
      <a:dk2>
        <a:srgbClr val="FFCC66"/>
      </a:dk2>
      <a:lt2>
        <a:srgbClr val="200B5B"/>
      </a:lt2>
      <a:accent1>
        <a:srgbClr val="EEB00B"/>
      </a:accent1>
      <a:accent2>
        <a:srgbClr val="6600CC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FF33CC"/>
      </a:hlink>
      <a:folHlink>
        <a:srgbClr val="CC99FF"/>
      </a:folHlink>
    </a:clrScheme>
    <a:fontScheme name="Presentation">
      <a:majorFont>
        <a:latin typeface="Times New Roman"/>
        <a:ea typeface="Times New Roman"/>
        <a:cs typeface="Times New Roman"/>
      </a:majorFont>
      <a:minorFont>
        <a:latin typeface="Times New Roman"/>
        <a:ea typeface="Times New Roman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 cmpd="sng" algn="ctr">
          <a:solidFill>
            <a:schemeClr val="tx1"/>
          </a:solidFill>
          <a:prstDash val="solid"/>
          <a:headEnd type="none"/>
          <a:tailEnd type="none"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EAEAEA"/>
        </a:dk1>
        <a:lt1>
          <a:srgbClr val="6600FF"/>
        </a:lt1>
        <a:dk2>
          <a:srgbClr val="FFCC66"/>
        </a:dk2>
        <a:lt2>
          <a:srgbClr val="200B5B"/>
        </a:lt2>
        <a:accent1>
          <a:srgbClr val="EEB00B"/>
        </a:accent1>
        <a:accent2>
          <a:srgbClr val="6600CC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33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393939"/>
        </a:dk1>
        <a:lt1>
          <a:srgbClr val="FFFFFF"/>
        </a:lt1>
        <a:dk2>
          <a:srgbClr val="6600CC"/>
        </a:dk2>
        <a:lt2>
          <a:srgbClr val="CCCCFF"/>
        </a:lt2>
        <a:accent1>
          <a:srgbClr val="F9D87E"/>
        </a:accent1>
        <a:accent2>
          <a:srgbClr val="FFCCCC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5F5F5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96969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FFFFCC"/>
        </a:dk1>
        <a:lt1>
          <a:srgbClr val="000000"/>
        </a:lt1>
        <a:dk2>
          <a:srgbClr val="FFCC00"/>
        </a:dk2>
        <a:lt2>
          <a:srgbClr val="330000"/>
        </a:lt2>
        <a:accent1>
          <a:srgbClr val="FF9900"/>
        </a:accent1>
        <a:accent2>
          <a:srgbClr val="3300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6633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DDDDDD"/>
        </a:dk1>
        <a:lt1>
          <a:srgbClr val="996600"/>
        </a:lt1>
        <a:dk2>
          <a:srgbClr val="FFCC66"/>
        </a:dk2>
        <a:lt2>
          <a:srgbClr val="333300"/>
        </a:lt2>
        <a:accent1>
          <a:srgbClr val="EEB00B"/>
        </a:accent1>
        <a:accent2>
          <a:srgbClr val="3300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6633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FFFFCC"/>
        </a:dk1>
        <a:lt1>
          <a:srgbClr val="999933"/>
        </a:lt1>
        <a:dk2>
          <a:srgbClr val="FFFF66"/>
        </a:dk2>
        <a:lt2>
          <a:srgbClr val="003300"/>
        </a:lt2>
        <a:accent1>
          <a:srgbClr val="CC9900"/>
        </a:accent1>
        <a:accent2>
          <a:srgbClr val="3300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99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Presentation">
    <a:dk1>
      <a:srgbClr val="6600FF"/>
    </a:dk1>
    <a:lt1>
      <a:srgbClr val="EAEAEA"/>
    </a:lt1>
    <a:dk2>
      <a:srgbClr val="200B5B"/>
    </a:dk2>
    <a:lt2>
      <a:srgbClr val="FFCC66"/>
    </a:lt2>
    <a:accent1>
      <a:srgbClr val="EEB00B"/>
    </a:accent1>
    <a:accent2>
      <a:srgbClr val="6600CC"/>
    </a:accent2>
    <a:accent3>
      <a:srgbClr val="535379"/>
    </a:accent3>
    <a:accent4>
      <a:srgbClr val="737359"/>
    </a:accent4>
    <a:accent5>
      <a:srgbClr val="939339"/>
    </a:accent5>
    <a:accent6>
      <a:srgbClr val="B3B319"/>
    </a:accent6>
    <a:hlink>
      <a:srgbClr val="FF33CC"/>
    </a:hlink>
    <a:folHlink>
      <a:srgbClr val="CC99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Wants to do their Practice Exams?</dc:title>
  <dc:subject/>
  <dc:creator> </dc:creator>
  <cp:keywords/>
  <dc:description/>
  <cp:lastModifiedBy>apc</cp:lastModifiedBy>
  <cp:revision>0</cp:revision>
  <dcterms:created xsi:type="dcterms:W3CDTF">2019-04-19T08:59:56Z</dcterms:created>
  <dcterms:modified xsi:type="dcterms:W3CDTF">2019-04-19T09:00:37Z</dcterms:modified>
</cp:coreProperties>
</file>