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9133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8418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6979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1884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838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195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6698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123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8364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762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86773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4D631-EE80-4E71-9A20-9B3EE53A1317}" type="datetimeFigureOut">
              <a:rPr lang="en-GB" smtClean="0"/>
              <a:pPr/>
              <a:t>29/08/2013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79107-F49C-4339-8A5D-A6D2D76EE6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2911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980728"/>
            <a:ext cx="5832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u="sng" dirty="0" smtClean="0"/>
              <a:t>Calculating Percentage Change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 smtClean="0"/>
              <a:t>For each product, work out what percentage it has been reduced by in the sale.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xmlns="" val="90065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260648"/>
            <a:ext cx="74888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Answers		Salter 1000	50% reduction</a:t>
            </a:r>
          </a:p>
          <a:p>
            <a:endParaRPr lang="en-GB" sz="900" dirty="0" smtClean="0"/>
          </a:p>
          <a:p>
            <a:r>
              <a:rPr lang="en-GB" dirty="0"/>
              <a:t>		</a:t>
            </a:r>
            <a:r>
              <a:rPr lang="en-GB" dirty="0" smtClean="0"/>
              <a:t>Hero Scales	50%</a:t>
            </a:r>
          </a:p>
          <a:p>
            <a:r>
              <a:rPr lang="en-GB" dirty="0"/>
              <a:t>	</a:t>
            </a:r>
            <a:r>
              <a:rPr lang="en-GB" dirty="0" smtClean="0"/>
              <a:t>	Hero Starter Kit	37.5%</a:t>
            </a:r>
          </a:p>
          <a:p>
            <a:endParaRPr lang="en-GB" sz="900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Visicook</a:t>
            </a:r>
            <a:r>
              <a:rPr lang="en-GB" dirty="0" smtClean="0"/>
              <a:t>		36.3%</a:t>
            </a:r>
          </a:p>
          <a:p>
            <a:r>
              <a:rPr lang="en-GB" dirty="0"/>
              <a:t>	</a:t>
            </a:r>
            <a:r>
              <a:rPr lang="en-GB" dirty="0" smtClean="0"/>
              <a:t>	A.O. candy floss	37.5%</a:t>
            </a:r>
          </a:p>
          <a:p>
            <a:endParaRPr lang="en-GB" sz="900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Russel</a:t>
            </a:r>
            <a:r>
              <a:rPr lang="en-GB" dirty="0" smtClean="0"/>
              <a:t> Hobbs Vac	55.6%</a:t>
            </a:r>
          </a:p>
          <a:p>
            <a:r>
              <a:rPr lang="en-GB" dirty="0"/>
              <a:t>	</a:t>
            </a:r>
            <a:r>
              <a:rPr lang="en-GB" dirty="0" smtClean="0"/>
              <a:t>	Robot Vacuum	40%</a:t>
            </a:r>
          </a:p>
          <a:p>
            <a:r>
              <a:rPr lang="en-GB" dirty="0"/>
              <a:t>	</a:t>
            </a:r>
            <a:r>
              <a:rPr lang="en-GB" dirty="0" smtClean="0"/>
              <a:t>	B&amp;D Vacuum	50%</a:t>
            </a:r>
          </a:p>
          <a:p>
            <a:endParaRPr lang="en-GB" sz="900" dirty="0" smtClean="0"/>
          </a:p>
          <a:p>
            <a:r>
              <a:rPr lang="en-GB" dirty="0"/>
              <a:t>	</a:t>
            </a:r>
            <a:r>
              <a:rPr lang="en-GB" dirty="0" smtClean="0"/>
              <a:t>	VAX S2S1		40%</a:t>
            </a:r>
          </a:p>
          <a:p>
            <a:r>
              <a:rPr lang="en-GB" dirty="0"/>
              <a:t>	</a:t>
            </a:r>
            <a:r>
              <a:rPr lang="en-GB" dirty="0" smtClean="0"/>
              <a:t>	VAX VRS5W	16.7%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 err="1" smtClean="0"/>
              <a:t>Karcher</a:t>
            </a:r>
            <a:r>
              <a:rPr lang="en-GB" dirty="0"/>
              <a:t>	</a:t>
            </a:r>
            <a:r>
              <a:rPr lang="en-GB" dirty="0" smtClean="0"/>
              <a:t>	21.2%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18” luggage	22.3%</a:t>
            </a:r>
          </a:p>
          <a:p>
            <a:r>
              <a:rPr lang="en-GB" dirty="0"/>
              <a:t>	</a:t>
            </a:r>
            <a:r>
              <a:rPr lang="en-GB" dirty="0" smtClean="0"/>
              <a:t>	22” luggage	20%</a:t>
            </a:r>
          </a:p>
          <a:p>
            <a:r>
              <a:rPr lang="en-GB" dirty="0"/>
              <a:t>	</a:t>
            </a:r>
            <a:r>
              <a:rPr lang="en-GB" dirty="0" smtClean="0"/>
              <a:t>	26” luggage	16.7%</a:t>
            </a:r>
          </a:p>
          <a:p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Philips system	12.5%</a:t>
            </a:r>
          </a:p>
          <a:p>
            <a:r>
              <a:rPr lang="en-GB" dirty="0"/>
              <a:t>	</a:t>
            </a:r>
            <a:r>
              <a:rPr lang="en-GB" dirty="0" smtClean="0"/>
              <a:t>	TOMTOM		20%</a:t>
            </a:r>
          </a:p>
          <a:p>
            <a:r>
              <a:rPr lang="en-GB" dirty="0"/>
              <a:t>	</a:t>
            </a:r>
            <a:r>
              <a:rPr lang="en-GB" dirty="0" smtClean="0"/>
              <a:t>	Garmin		13%</a:t>
            </a:r>
          </a:p>
          <a:p>
            <a:r>
              <a:rPr lang="en-GB" dirty="0"/>
              <a:t>	</a:t>
            </a:r>
            <a:r>
              <a:rPr lang="en-GB" dirty="0" smtClean="0"/>
              <a:t>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20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22" y="1196752"/>
            <a:ext cx="7209870" cy="371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72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62063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261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36602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061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850963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1850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24744"/>
            <a:ext cx="881217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59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640960" cy="439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0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834328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021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7283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36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21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</dc:creator>
  <cp:lastModifiedBy>markgreenaway1@gmail.com</cp:lastModifiedBy>
  <cp:revision>6</cp:revision>
  <dcterms:created xsi:type="dcterms:W3CDTF">2013-03-20T09:38:08Z</dcterms:created>
  <dcterms:modified xsi:type="dcterms:W3CDTF">2013-08-29T18:06:08Z</dcterms:modified>
</cp:coreProperties>
</file>