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470" y="-10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286803" y="0"/>
            <a:ext cx="7449249" cy="9144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3420932" y="-28681"/>
            <a:ext cx="2759337" cy="836245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3486822" y="-28681"/>
            <a:ext cx="2628900" cy="308385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50024" y="3611301"/>
            <a:ext cx="2485016" cy="2269547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50024" y="5894774"/>
            <a:ext cx="2482352" cy="168083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554058" y="2022438"/>
            <a:ext cx="1600200" cy="1001308"/>
          </a:xfrm>
        </p:spPr>
        <p:txBody>
          <a:bodyPr anchor="b"/>
          <a:lstStyle>
            <a:lvl1pPr algn="l">
              <a:defRPr sz="2400"/>
            </a:lvl1pPr>
          </a:lstStyle>
          <a:p>
            <a:fld id="{DB2C7170-3898-46C4-A83A-94AF4A3198E0}" type="datetimeFigureOut">
              <a:rPr lang="en-GB" smtClean="0"/>
              <a:t>11/03/2014</a:t>
            </a:fld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3488167" y="8117712"/>
            <a:ext cx="2628900" cy="108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77640" y="7626622"/>
            <a:ext cx="2123694" cy="486833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86822" y="7626622"/>
            <a:ext cx="482750" cy="486833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76FD432C-1FE0-4E6F-96B3-D99964C39346}" type="slidenum">
              <a:rPr lang="en-GB" smtClean="0"/>
              <a:t>‹#›</a:t>
            </a:fld>
            <a:endParaRPr lang="en-GB"/>
          </a:p>
        </p:txBody>
      </p:sp>
      <p:sp>
        <p:nvSpPr>
          <p:cNvPr id="89" name="Rectangle 88"/>
          <p:cNvSpPr/>
          <p:nvPr/>
        </p:nvSpPr>
        <p:spPr>
          <a:xfrm>
            <a:off x="3488167" y="8117712"/>
            <a:ext cx="2628900" cy="108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C7170-3898-46C4-A83A-94AF4A3198E0}" type="datetimeFigureOut">
              <a:rPr lang="en-GB" smtClean="0"/>
              <a:t>11/03/2014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D432C-1FE0-4E6F-96B3-D99964C3934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1373529"/>
            <a:ext cx="1113340" cy="6373792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89972" y="1373529"/>
            <a:ext cx="4067778" cy="637379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C7170-3898-46C4-A83A-94AF4A3198E0}" type="datetimeFigureOut">
              <a:rPr lang="en-GB" smtClean="0"/>
              <a:t>11/03/2014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D432C-1FE0-4E6F-96B3-D99964C3934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C7170-3898-46C4-A83A-94AF4A3198E0}" type="datetimeFigureOut">
              <a:rPr lang="en-GB" smtClean="0"/>
              <a:t>11/03/2014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D432C-1FE0-4E6F-96B3-D99964C3934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3984" y="3867773"/>
            <a:ext cx="4978101" cy="1816100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3984" y="5689601"/>
            <a:ext cx="4978100" cy="2027217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C7170-3898-46C4-A83A-94AF4A3198E0}" type="datetimeFigureOut">
              <a:rPr lang="en-GB" smtClean="0"/>
              <a:t>11/03/2014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D432C-1FE0-4E6F-96B3-D99964C3934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C7170-3898-46C4-A83A-94AF4A3198E0}" type="datetimeFigureOut">
              <a:rPr lang="en-GB" smtClean="0"/>
              <a:t>11/03/2014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D432C-1FE0-4E6F-96B3-D99964C39346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781812" y="3084576"/>
            <a:ext cx="2564892" cy="46573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3483864" y="3084575"/>
            <a:ext cx="2564892" cy="46573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9083" y="3088012"/>
            <a:ext cx="2292861" cy="85301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291" y="3966259"/>
            <a:ext cx="2564892" cy="37810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58878" y="3088013"/>
            <a:ext cx="2291788" cy="85301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864" y="3966259"/>
            <a:ext cx="2564892" cy="37810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C7170-3898-46C4-A83A-94AF4A3198E0}" type="datetimeFigureOut">
              <a:rPr lang="en-GB" smtClean="0"/>
              <a:t>11/03/2014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D432C-1FE0-4E6F-96B3-D99964C3934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C7170-3898-46C4-A83A-94AF4A3198E0}" type="datetimeFigureOut">
              <a:rPr lang="en-GB" smtClean="0"/>
              <a:t>11/03/2014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D432C-1FE0-4E6F-96B3-D99964C3934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C7170-3898-46C4-A83A-94AF4A3198E0}" type="datetimeFigureOut">
              <a:rPr lang="en-GB" smtClean="0"/>
              <a:t>11/03/2014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D432C-1FE0-4E6F-96B3-D99964C3934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286803" y="0"/>
            <a:ext cx="7449249" cy="9144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3420932" y="-28681"/>
            <a:ext cx="2759337" cy="836245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3486822" y="-28680"/>
            <a:ext cx="2628900" cy="83191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C7170-3898-46C4-A83A-94AF4A3198E0}" type="datetimeFigureOut">
              <a:rPr lang="en-GB" smtClean="0"/>
              <a:t>11/03/2014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D432C-1FE0-4E6F-96B3-D99964C39346}" type="slidenum">
              <a:rPr lang="en-GB" smtClean="0"/>
              <a:t>‹#›</a:t>
            </a:fld>
            <a:endParaRPr lang="en-GB"/>
          </a:p>
        </p:txBody>
      </p:sp>
      <p:sp>
        <p:nvSpPr>
          <p:cNvPr id="58" name="Rectangle 57"/>
          <p:cNvSpPr/>
          <p:nvPr/>
        </p:nvSpPr>
        <p:spPr>
          <a:xfrm>
            <a:off x="679179" y="802511"/>
            <a:ext cx="2671693" cy="753126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9421" y="1142036"/>
            <a:ext cx="2317830" cy="6867645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3488167" y="8117712"/>
            <a:ext cx="2628900" cy="108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81086" y="7633114"/>
            <a:ext cx="2620248" cy="486833"/>
          </a:xfrm>
        </p:spPr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54875" y="3543246"/>
            <a:ext cx="2478429" cy="1950871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52444" y="5515992"/>
            <a:ext cx="2474088" cy="2023872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286803" y="0"/>
            <a:ext cx="7449249" cy="9144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3420932" y="-28681"/>
            <a:ext cx="2759337" cy="836245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3486822" y="-28680"/>
            <a:ext cx="2628900" cy="83191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679179" y="802511"/>
            <a:ext cx="2671693" cy="7531260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3488167" y="8117712"/>
            <a:ext cx="2628900" cy="108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50818" y="3547872"/>
            <a:ext cx="2475738" cy="195072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53907" y="925060"/>
            <a:ext cx="2519717" cy="7290816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50973" y="5510785"/>
            <a:ext cx="2475430" cy="202608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C7170-3898-46C4-A83A-94AF4A3198E0}" type="datetimeFigureOut">
              <a:rPr lang="en-GB" smtClean="0"/>
              <a:t>11/03/2014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81086" y="7633114"/>
            <a:ext cx="2620248" cy="486833"/>
          </a:xfrm>
        </p:spPr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D432C-1FE0-4E6F-96B3-D99964C3934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228600" y="0"/>
            <a:ext cx="7449249" cy="9144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342900" y="444650"/>
            <a:ext cx="6172200" cy="8247529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3420932" y="-28681"/>
            <a:ext cx="2759337" cy="932325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3486822" y="-28680"/>
            <a:ext cx="2628900" cy="83191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82618" y="1370219"/>
            <a:ext cx="5268558" cy="1524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19" y="3098203"/>
            <a:ext cx="5082988" cy="4678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498041" y="29932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DB2C7170-3898-46C4-A83A-94AF4A3198E0}" type="datetimeFigureOut">
              <a:rPr lang="en-GB" smtClean="0"/>
              <a:t>11/03/2014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1086" y="7802881"/>
            <a:ext cx="2626614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486822" y="299322"/>
            <a:ext cx="999117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76FD432C-1FE0-4E6F-96B3-D99964C39346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6712" y="35496"/>
            <a:ext cx="5268558" cy="1524000"/>
          </a:xfrm>
        </p:spPr>
        <p:txBody>
          <a:bodyPr>
            <a:normAutofit/>
          </a:bodyPr>
          <a:lstStyle/>
          <a:p>
            <a:r>
              <a:rPr lang="en-GB" sz="2800" dirty="0" smtClean="0"/>
              <a:t>Percentages- Multipliers</a:t>
            </a:r>
            <a:endParaRPr lang="en-GB" sz="28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0436389"/>
              </p:ext>
            </p:extLst>
          </p:nvPr>
        </p:nvGraphicFramePr>
        <p:xfrm>
          <a:off x="836712" y="1691680"/>
          <a:ext cx="5328592" cy="67160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148"/>
                <a:gridCol w="1332148"/>
                <a:gridCol w="1332148"/>
                <a:gridCol w="1332148"/>
              </a:tblGrid>
              <a:tr h="432048"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r>
                        <a:rPr lang="en-GB" sz="1200" dirty="0" smtClean="0"/>
                        <a:t>What do you have to do?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Percentage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Find the percentage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Increase by the percentage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Decrease by the percentage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?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Turn</a:t>
                      </a:r>
                      <a:r>
                        <a:rPr lang="en-GB" sz="1200" baseline="0" dirty="0" smtClean="0"/>
                        <a:t> into a decimal (divide by 100)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Put a 1 in front of</a:t>
                      </a:r>
                      <a:r>
                        <a:rPr lang="en-GB" sz="1200" baseline="0" dirty="0" smtClean="0"/>
                        <a:t> the decimal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Take away from 100, then turn to a decimal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10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0.10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1.10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0.90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20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15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25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35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11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13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5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3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4.5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12.5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65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22.5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96148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</TotalTime>
  <Words>65</Words>
  <Application>Microsoft Office PowerPoint</Application>
  <PresentationFormat>On-screen Show (4:3)</PresentationFormat>
  <Paragraphs>26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Austin</vt:lpstr>
      <vt:lpstr>Percentages- Multipliers</vt:lpstr>
    </vt:vector>
  </TitlesOfParts>
  <Company>Holyhead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Percentages- Multipliers</dc:title>
  <dc:creator>Example Student Account</dc:creator>
  <cp:lastModifiedBy>Example Student Account</cp:lastModifiedBy>
  <cp:revision>1</cp:revision>
  <dcterms:created xsi:type="dcterms:W3CDTF">2014-03-11T08:18:16Z</dcterms:created>
  <dcterms:modified xsi:type="dcterms:W3CDTF">2014-03-11T08:24:13Z</dcterms:modified>
</cp:coreProperties>
</file>