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7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DB2C7170-3898-46C4-A83A-94AF4A3198E0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6FD432C-1FE0-4E6F-96B3-D99964C39346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170-3898-46C4-A83A-94AF4A3198E0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432C-1FE0-4E6F-96B3-D99964C39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170-3898-46C4-A83A-94AF4A3198E0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432C-1FE0-4E6F-96B3-D99964C39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170-3898-46C4-A83A-94AF4A3198E0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432C-1FE0-4E6F-96B3-D99964C39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170-3898-46C4-A83A-94AF4A3198E0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432C-1FE0-4E6F-96B3-D99964C39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170-3898-46C4-A83A-94AF4A3198E0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432C-1FE0-4E6F-96B3-D99964C3934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170-3898-46C4-A83A-94AF4A3198E0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432C-1FE0-4E6F-96B3-D99964C39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170-3898-46C4-A83A-94AF4A3198E0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432C-1FE0-4E6F-96B3-D99964C39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170-3898-46C4-A83A-94AF4A3198E0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432C-1FE0-4E6F-96B3-D99964C39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170-3898-46C4-A83A-94AF4A3198E0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432C-1FE0-4E6F-96B3-D99964C39346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170-3898-46C4-A83A-94AF4A3198E0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432C-1FE0-4E6F-96B3-D99964C393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B2C7170-3898-46C4-A83A-94AF4A3198E0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6FD432C-1FE0-4E6F-96B3-D99964C3934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6712" y="35496"/>
            <a:ext cx="5268558" cy="1524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Percentages- Multipliers</a:t>
            </a:r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36389"/>
              </p:ext>
            </p:extLst>
          </p:nvPr>
        </p:nvGraphicFramePr>
        <p:xfrm>
          <a:off x="836712" y="1691680"/>
          <a:ext cx="5328592" cy="6716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</a:tblGrid>
              <a:tr h="432048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200" dirty="0" smtClean="0"/>
                        <a:t>What do you have to do?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Percentage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Find the percentage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Increase by the percentage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Decrease by the percentage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?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Turn</a:t>
                      </a:r>
                      <a:r>
                        <a:rPr lang="en-GB" sz="1200" baseline="0" dirty="0" smtClean="0"/>
                        <a:t> into a decimal (divide by 100)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Put a 1 in front of</a:t>
                      </a:r>
                      <a:r>
                        <a:rPr lang="en-GB" sz="1200" baseline="0" dirty="0" smtClean="0"/>
                        <a:t> the decimal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Take away from 100, then turn to a decimal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10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0.10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1.10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0.90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20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15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25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35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11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13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4.5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12.5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65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22.5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614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65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Percentages- Multipliers</vt:lpstr>
    </vt:vector>
  </TitlesOfParts>
  <Company>Holyhead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Percentages- Multipliers</dc:title>
  <dc:creator>Example Student Account</dc:creator>
  <cp:lastModifiedBy>Example Student Account</cp:lastModifiedBy>
  <cp:revision>1</cp:revision>
  <dcterms:created xsi:type="dcterms:W3CDTF">2014-03-11T08:18:16Z</dcterms:created>
  <dcterms:modified xsi:type="dcterms:W3CDTF">2014-03-11T08:24:13Z</dcterms:modified>
</cp:coreProperties>
</file>