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906000" cy="6858000"/>
  <p:notesSz cx="6888480" cy="9623425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6873167" val="962" rev64="64" revOS="3"/>
      <pr:smFileRevision xmlns:pr="smNativeData" dt="1556873167" val="0"/>
      <pr:guideOptions xmlns:pr="smNativeData" dt="1556873167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145" y="209"/>
      </p:cViewPr>
      <p:guideLst x="0" y="0"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>
      <p:cViewPr>
        <p:scale>
          <a:sx n="60" d="100"/>
          <a:sy n="60" d="100"/>
        </p:scale>
        <p:origin x="1145" y="209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Gg0AAF44AAAmFgAAAAAAACYAAAAIAAAAAQAAAAAAAAA="/>
              </a:ext>
            </a:extLst>
          </p:cNvSpPr>
          <p:nvPr>
            <p:ph type="ctrTitle"/>
          </p:nvPr>
        </p:nvSpPr>
        <p:spPr>
          <a:xfrm>
            <a:off x="742950" y="2129790"/>
            <a:ext cx="84201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z//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kCQAA6BcAAMwzAACwIgAAAAAAACYAAAAIAAAAAQAAAAAAAAA="/>
              </a:ext>
            </a:extLst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6E10CD0-9E8B-B4FA-C559-68AF4217333D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MAwAAF44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8D19679-37F5-8460-BB69-C135D8274D94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uLAAAsAEAAOQ5AACwJQAAEAAAACYAAAAIAAAAgwAAAAAAAAA="/>
              </a:ext>
            </a:extLst>
          </p:cNvSpPr>
          <p:nvPr>
            <p:ph type="title"/>
          </p:nvPr>
        </p:nvSpPr>
        <p:spPr>
          <a:xfrm>
            <a:off x="7181850" y="274320"/>
            <a:ext cx="222885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AEAACkrAACwJQAAEAAAACYAAAAIAAAAAwAAAAAAAAA="/>
              </a:ext>
            </a:extLst>
          </p:cNvSpPr>
          <p:nvPr>
            <p:ph idx="1"/>
          </p:nvPr>
        </p:nvSpPr>
        <p:spPr>
          <a:xfrm>
            <a:off x="495300" y="274320"/>
            <a:ext cx="6520815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9ADB073-3D84-F846-CA15-CB13FE5B3C9E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MAwAAF44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2230112-5CEF-76F7-A19B-AAA24FD557FF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BAAAHBsAAJw4AAB9IwAAEAAAACYAAAAIAAAAgQAAAAAAAAA="/>
              </a:ext>
            </a:extLst>
          </p:cNvSpPr>
          <p:nvPr>
            <p:ph type="title"/>
          </p:nvPr>
        </p:nvSpPr>
        <p:spPr>
          <a:xfrm>
            <a:off x="782320" y="4406900"/>
            <a:ext cx="84201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z//L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BAAA4REAAJw4AAAcGwAAEAAAACYAAAAIAAAAgQAAAAAAAAA="/>
              </a:ext>
            </a:extLst>
          </p:cNvSpPr>
          <p:nvPr>
            <p:ph idx="1"/>
          </p:nvPr>
        </p:nvSpPr>
        <p:spPr>
          <a:xfrm>
            <a:off x="782320" y="2906395"/>
            <a:ext cx="84201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R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E9193FF-B183-C465-CD29-4730DD673B12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2AkAAPcdAACwJQAAEAAAACYAAAAIAAAAAQAAAAAAAAA="/>
              </a:ext>
            </a:extLst>
          </p:cNvSpPr>
          <p:nvPr>
            <p:ph sz="half" idx="1"/>
          </p:nvPr>
        </p:nvSpPr>
        <p:spPr>
          <a:xfrm>
            <a:off x="495300" y="1600200"/>
            <a:ext cx="4375785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z//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5HgAA2AkAAOQ5AACwJQAAAAAAACYAAAAIAAAAAQAAAAAAAAA="/>
              </a:ext>
            </a:extLst>
          </p:cNvSpPr>
          <p:nvPr>
            <p:ph sz="half" idx="2"/>
          </p:nvPr>
        </p:nvSpPr>
        <p:spPr>
          <a:xfrm>
            <a:off x="5034915" y="1600200"/>
            <a:ext cx="4375785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H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U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517C103-4DF8-4237-B6AF-BB628FE140EE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z//L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xL9x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cQkAAPgdAABhDQAAEAAAACYAAAAIAAAAgQAAAAAAAAA="/>
              </a:ext>
            </a:extLst>
          </p:cNvSpPr>
          <p:nvPr>
            <p:ph idx="1"/>
          </p:nvPr>
        </p:nvSpPr>
        <p:spPr>
          <a:xfrm>
            <a:off x="495300" y="1534795"/>
            <a:ext cx="437642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z//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lLMz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YQ0AAPgdAACwJQAAAAAAACYAAAAIAAAAAQAAAAAAAAA="/>
              </a:ext>
            </a:extLst>
          </p:cNvSpPr>
          <p:nvPr>
            <p:ph sz="half" idx="2"/>
          </p:nvPr>
        </p:nvSpPr>
        <p:spPr>
          <a:xfrm>
            <a:off x="495300" y="2174875"/>
            <a:ext cx="437642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z//L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W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HgAAcQkAAOQ5AABhDQAAAAAAACYAAAAIAAAAgQAAAAAAAAA="/>
              </a:ext>
            </a:extLst>
          </p:cNvSpPr>
          <p:nvPr>
            <p:ph idx="3"/>
          </p:nvPr>
        </p:nvSpPr>
        <p:spPr>
          <a:xfrm>
            <a:off x="5034280" y="1534795"/>
            <a:ext cx="437642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z//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k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HgAAYQ0AAOQ5AACwJQAAAAAAACYAAAAIAAAAAQAAAAAAAAA="/>
              </a:ext>
            </a:extLst>
          </p:cNvSpPr>
          <p:nvPr>
            <p:ph sz="half" idx="4"/>
          </p:nvPr>
        </p:nvSpPr>
        <p:spPr>
          <a:xfrm>
            <a:off x="5034280" y="2174875"/>
            <a:ext cx="437642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k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G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FmMn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916C6B2-FCF4-4330-BAAE-0A6588E04C5F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2M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xMi5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1A8E2A9-E79C-FD14-D210-1141AC5E2444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A193FAF-E197-4CC9-D9A1-179C71EF2F42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rgEAABgXAADUCAAAEAAAACYAAAAIAAAAgQAAAAAAAAA="/>
              </a:ext>
            </a:extLst>
          </p:cNvSpPr>
          <p:nvPr>
            <p:ph type="title"/>
          </p:nvPr>
        </p:nvSpPr>
        <p:spPr>
          <a:xfrm>
            <a:off x="495300" y="273050"/>
            <a:ext cx="325882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FwAArgEAAOQ5AACwJQAAEAAAACYAAAAIAAAAAQAAAAAAAAA="/>
              </a:ext>
            </a:extLst>
          </p:cNvSpPr>
          <p:nvPr>
            <p:ph idx="1"/>
          </p:nvPr>
        </p:nvSpPr>
        <p:spPr>
          <a:xfrm>
            <a:off x="3873500" y="273050"/>
            <a:ext cx="553720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z//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1AgAABgXAACwJQAAAAAAACYAAAAIAAAAAQAAAAAAAAA="/>
              </a:ext>
            </a:extLst>
          </p:cNvSpPr>
          <p:nvPr>
            <p:ph sz="half" idx="2"/>
          </p:nvPr>
        </p:nvSpPr>
        <p:spPr>
          <a:xfrm>
            <a:off x="495300" y="1435100"/>
            <a:ext cx="325882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951B8F-C1DA-C0ED-942D-37B855636262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iB0AAIIwAAAEIQAAEAAAACYAAAAIAAAAgQAAAAAAAAA="/>
              </a:ext>
            </a:extLst>
          </p:cNvSpPr>
          <p:nvPr>
            <p:ph type="title"/>
          </p:nvPr>
        </p:nvSpPr>
        <p:spPr>
          <a:xfrm>
            <a:off x="1941830" y="4800600"/>
            <a:ext cx="59436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xgMAAIIwAAAWHQAAEAAAACYAAAAIAAAAAQAAAAAAAAA="/>
              </a:ext>
            </a:extLst>
          </p:cNvSpPr>
          <p:nvPr>
            <p:ph idx="1"/>
          </p:nvPr>
        </p:nvSpPr>
        <p:spPr>
          <a:xfrm>
            <a:off x="1941830" y="613410"/>
            <a:ext cx="59436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z//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BCEAAIIwAAD4JQAAAAAAACYAAAAIAAAAAQAAAAAAAAA="/>
              </a:ext>
            </a:extLst>
          </p:cNvSpPr>
          <p:nvPr>
            <p:ph sz="half" idx="2"/>
          </p:nvPr>
        </p:nvSpPr>
        <p:spPr>
          <a:xfrm>
            <a:off x="1941830" y="5367020"/>
            <a:ext cx="59436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8ECFD4C-02E5-B90B-AB54-F45EB31A5DA1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Blank Present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z//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FrZX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//////////8="/>
              </a:ext>
            </a:extLst>
          </p:cNvSpPr>
          <p:nvPr>
            <p:ph type="title"/>
          </p:nvPr>
        </p:nvSpPr>
        <p:spPr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MAwAAF44AACAJQAAEAAAACYAAAAIAAAA//////////8="/>
              </a:ext>
            </a:extLst>
          </p:cNvSpPr>
          <p:nvPr>
            <p:ph type="body" idx="1"/>
          </p:nvPr>
        </p:nvSpPr>
        <p:spPr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//////////8="/>
              </a:ext>
            </a:extLst>
          </p:cNvSpPr>
          <p:nvPr>
            <p:ph type="dt" sz="half" idx="2"/>
          </p:nvPr>
        </p:nvSpPr>
        <p:spPr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//////////8="/>
              </a:ext>
            </a:extLst>
          </p:cNvSpPr>
          <p:nvPr>
            <p:ph type="ftr" sz="quarter" idx="3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z//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AOo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//////////8="/>
              </a:ext>
            </a:extLst>
          </p:cNvSpPr>
          <p:nvPr>
            <p:ph type="sldNum" sz="quarter" idx="4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3058D2CE-80DD-0D24-93E0-76719CAE652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z//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SBAAAcCYAAEQRAABAKQAAAAAAACYAAAAIAAAAAYAAAAAAAAA="/>
              </a:ext>
            </a:extLst>
          </p:cNvSpPr>
          <p:nvPr>
            <p:ph type="dt" sz="quarter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z//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SFAAAcCYAAB4oAABAKQAAAAAAACYAAAAIAAAAAYAAAAAAAAA="/>
              </a:ext>
            </a:extLst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Line5"/>
          <p:cNvSpPr>
            <a:extLst>
              <a:ext uri="smNativeData">
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DG3QM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AAAAAHgeAAAwKgAAEAAAACYAAAAIAAAA//////////8="/>
              </a:ext>
            </a:extLst>
          </p:cNvSpPr>
          <p:nvPr/>
        </p:nvSpPr>
        <p:spPr>
          <a:xfrm>
            <a:off x="49530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5" name="Group1"/>
          <p:cNvGrpSpPr>
            <a:extLst>
              <a:ext uri="smNativeData">
                <pr:smNativeData xmlns:pr="smNativeData" val="SMDATA_7_z//L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IoCAABYAgAAdB0AALATAAAQAAAAJgAAAAgAAAD/////AAAAAA=="/>
              </a:ext>
            </a:extLst>
          </p:cNvGrpSpPr>
          <p:nvPr/>
        </p:nvGrpSpPr>
        <p:grpSpPr>
          <a:xfrm>
            <a:off x="412750" y="381000"/>
            <a:ext cx="4375150" cy="2819400"/>
            <a:chOff x="412750" y="381000"/>
            <a:chExt cx="4375150" cy="2819400"/>
          </a:xfrm>
        </p:grpSpPr>
        <p:sp>
          <p:nvSpPr>
            <p:cNvPr id="15" name="TextArtObject11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IoCAABYAgAASRoAAMYEAAAAAAAAJgAAAAgAAAD//////////w=="/>
                </a:ext>
              </a:extLst>
            </p:cNvSpPr>
            <p:nvPr/>
          </p:nvSpPr>
          <p:spPr>
            <a:xfrm>
              <a:off x="412750" y="381000"/>
              <a:ext cx="3860165" cy="3949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tx2"/>
                  </a:solidFill>
                  <a:effectLst/>
                  <a:latin typeface="Arial Black"/>
                </a:rPr>
                <a:t>32.45387</a:t>
              </a:r>
            </a:p>
          </p:txBody>
        </p:sp>
        <p:sp>
          <p:nvSpPr>
            <p:cNvPr id="14" name="Line7"/>
            <p:cNvSpPr>
              <a:extLst>
                <a:ext uri="smNativeData">
  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fDQAAdwUAAJ8NAAChCQAAAAAAACYAAAAIAAAA//////////8="/>
                </a:ext>
              </a:extLst>
            </p:cNvSpPr>
            <p:nvPr/>
          </p:nvSpPr>
          <p:spPr>
            <a:xfrm>
              <a:off x="2214245" y="888365"/>
              <a:ext cx="0" cy="67691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headEnd type="none"/>
              <a:tailEnd type="none"/>
            </a:ln>
            <a:effectLst/>
          </p:spPr>
        </p:sp>
        <p:sp>
          <p:nvSpPr>
            <p:cNvPr id="13" name="TextArtObject12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IoCAADaBgAAGA0AAEgJAAAAAAAAJgAAAAgAAAD//////////w=="/>
                </a:ext>
              </a:extLst>
            </p:cNvSpPr>
            <p:nvPr/>
          </p:nvSpPr>
          <p:spPr>
            <a:xfrm>
              <a:off x="412750" y="1113790"/>
              <a:ext cx="1715770" cy="3949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tx2"/>
                  </a:solidFill>
                  <a:effectLst/>
                  <a:latin typeface="Arial Black"/>
                </a:rPr>
                <a:t>32.5</a:t>
              </a:r>
            </a:p>
          </p:txBody>
        </p:sp>
        <p:sp>
          <p:nvSpPr>
            <p:cNvPr id="12" name="Line8"/>
            <p:cNvSpPr>
              <a:extLst>
                <a:ext uri="smNativeData">
  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KEAAAdwUAAMoQAAAjDgAAAAAAACYAAAAIAAAA//////////8="/>
                </a:ext>
              </a:extLst>
            </p:cNvSpPr>
            <p:nvPr/>
          </p:nvSpPr>
          <p:spPr>
            <a:xfrm>
              <a:off x="2729230" y="888365"/>
              <a:ext cx="0" cy="14097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headEnd type="none"/>
              <a:tailEnd type="none"/>
            </a:ln>
            <a:effectLst/>
          </p:spPr>
        </p:sp>
        <p:sp>
          <p:nvSpPr>
            <p:cNvPr id="11" name="TextArtObject13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IoCAABdCwAAQxAAAMoNAAAAAAAAJgAAAAgAAAD//////////w=="/>
                </a:ext>
              </a:extLst>
            </p:cNvSpPr>
            <p:nvPr/>
          </p:nvSpPr>
          <p:spPr>
            <a:xfrm>
              <a:off x="412750" y="1847215"/>
              <a:ext cx="2230755" cy="3943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tx2"/>
                  </a:solidFill>
                  <a:effectLst/>
                  <a:latin typeface="Arial Black"/>
                </a:rPr>
                <a:t>32.45</a:t>
              </a:r>
            </a:p>
          </p:txBody>
        </p:sp>
        <p:sp>
          <p:nvSpPr>
            <p:cNvPr id="10" name="Line6"/>
            <p:cNvSpPr>
              <a:extLst>
                <a:ext uri="smNativeData">
  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7FAAAdwUAAHsUAACwEwAAAAAAACYAAAAIAAAA//////////8="/>
                </a:ext>
              </a:extLst>
            </p:cNvSpPr>
            <p:nvPr/>
          </p:nvSpPr>
          <p:spPr>
            <a:xfrm>
              <a:off x="3329305" y="888365"/>
              <a:ext cx="0" cy="231203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headEnd type="none"/>
              <a:tailEnd type="none"/>
            </a:ln>
            <a:effectLst/>
          </p:spPr>
        </p:sp>
        <p:sp>
          <p:nvSpPr>
            <p:cNvPr id="9" name="TextArtObject8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IoCAAA4EAAA9BMAAKYSAAAAAAAAJgAAAAgAAAD//////////w=="/>
                </a:ext>
              </a:extLst>
            </p:cNvSpPr>
            <p:nvPr/>
          </p:nvSpPr>
          <p:spPr>
            <a:xfrm>
              <a:off x="412750" y="2636520"/>
              <a:ext cx="2830830" cy="3949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tx2"/>
                  </a:solidFill>
                  <a:effectLst/>
                  <a:latin typeface="Arial Black"/>
                </a:rPr>
                <a:t>32.454</a:t>
              </a:r>
            </a:p>
          </p:txBody>
        </p:sp>
        <p:sp>
          <p:nvSpPr>
            <p:cNvPr id="8" name="TextArtObject7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oVAADaBgAAdB0AAO8IAAAAAAAAJgAAAAgAAAD//////////w=="/>
                </a:ext>
              </a:extLst>
            </p:cNvSpPr>
            <p:nvPr/>
          </p:nvSpPr>
          <p:spPr>
            <a:xfrm>
              <a:off x="3501390" y="1113790"/>
              <a:ext cx="1286510" cy="33845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accent1"/>
                  </a:solidFill>
                  <a:effectLst/>
                  <a:latin typeface="Comic Sans MS"/>
                </a:rPr>
                <a:t>(1 d.p.)</a:t>
              </a:r>
            </a:p>
          </p:txBody>
        </p:sp>
        <p:sp>
          <p:nvSpPr>
            <p:cNvPr id="7" name="TextArtObject9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oVAABdCwAAdB0AAHINAAAAAAAAJgAAAAgAAAD//////////w=="/>
                </a:ext>
              </a:extLst>
            </p:cNvSpPr>
            <p:nvPr/>
          </p:nvSpPr>
          <p:spPr>
            <a:xfrm>
              <a:off x="3501390" y="1847215"/>
              <a:ext cx="1286510" cy="33845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accent1"/>
                  </a:solidFill>
                  <a:effectLst/>
                  <a:latin typeface="Comic Sans MS"/>
                </a:rPr>
                <a:t>(2 d.p.)</a:t>
              </a:r>
            </a:p>
          </p:txBody>
        </p:sp>
        <p:sp>
          <p:nvSpPr>
            <p:cNvPr id="6" name="TextArtObject10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oVAAA4EAAAdB0AAE0SAAAAAAAAJgAAAAgAAAD//////////w=="/>
                </a:ext>
              </a:extLst>
            </p:cNvSpPr>
            <p:nvPr/>
          </p:nvSpPr>
          <p:spPr>
            <a:xfrm>
              <a:off x="3501390" y="2636520"/>
              <a:ext cx="1286510" cy="33845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accent1"/>
                  </a:solidFill>
                  <a:effectLst/>
                  <a:latin typeface="Comic Sans MS"/>
                </a:rPr>
                <a:t>(3 d.p.)</a:t>
              </a:r>
            </a:p>
          </p:txBody>
        </p:sp>
      </p:grpSp>
      <p:sp>
        <p:nvSpPr>
          <p:cNvPr id="16" name="Line1"/>
          <p:cNvSpPr>
            <a:extLst>
              <a:ext uri="smNativeData">
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AAAAGBUAAPA8AAAYFQAAEAAAACYAAAAIAAAA//////////8="/>
              </a:ext>
            </a:extLst>
          </p:cNvSpPr>
          <p:nvPr/>
        </p:nvSpPr>
        <p:spPr>
          <a:xfrm>
            <a:off x="0" y="3429000"/>
            <a:ext cx="990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17" name="Group2"/>
          <p:cNvGrpSpPr>
            <a:extLst>
              <a:ext uri="smNativeData">
                <pr:smNativeData xmlns:pr="smNativeData" val="SMDATA_7_z//L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AgCAACAFgAAdB0AANgnAAAQAAAAJgAAAAgAAAD/////AAAAAA=="/>
              </a:ext>
            </a:extLst>
          </p:cNvGrpSpPr>
          <p:nvPr/>
        </p:nvGrpSpPr>
        <p:grpSpPr>
          <a:xfrm>
            <a:off x="330200" y="3657600"/>
            <a:ext cx="4457700" cy="2819400"/>
            <a:chOff x="330200" y="3657600"/>
            <a:chExt cx="4457700" cy="2819400"/>
          </a:xfrm>
        </p:grpSpPr>
        <p:sp>
          <p:nvSpPr>
            <p:cNvPr id="27" name="TextArtObject23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AgCAACAFgAAyhIAAFAZAAAAAAAAJgAAAAgAAAD//////////w=="/>
                </a:ext>
              </a:extLst>
            </p:cNvSpPr>
            <p:nvPr/>
          </p:nvSpPr>
          <p:spPr>
            <a:xfrm>
              <a:off x="330200" y="3657600"/>
              <a:ext cx="2724150" cy="4572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tx2"/>
                  </a:solidFill>
                  <a:effectLst/>
                  <a:latin typeface="Arial Black"/>
                </a:rPr>
                <a:t>45,365</a:t>
              </a:r>
            </a:p>
          </p:txBody>
        </p:sp>
        <p:sp>
          <p:nvSpPr>
            <p:cNvPr id="26" name="Line3"/>
            <p:cNvSpPr>
              <a:extLst>
                <a:ext uri="smNativeData">
  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UBQAAQBoAABQFAABpHgAAAAAAACYAAAAIAAAA//////////8="/>
                </a:ext>
              </a:extLst>
            </p:cNvSpPr>
            <p:nvPr/>
          </p:nvSpPr>
          <p:spPr>
            <a:xfrm>
              <a:off x="825500" y="4267200"/>
              <a:ext cx="0" cy="6762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headEnd type="none"/>
              <a:tailEnd type="none"/>
            </a:ln>
            <a:effectLst/>
          </p:spPr>
        </p:sp>
        <p:sp>
          <p:nvSpPr>
            <p:cNvPr id="25" name="Line2"/>
            <p:cNvSpPr>
              <a:extLst>
                <a:ext uri="smNativeData">
  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CAAA8B4AACAIAACwIgAAAAAAACYAAAAIAAAA//////////8="/>
                </a:ext>
              </a:extLst>
            </p:cNvSpPr>
            <p:nvPr/>
          </p:nvSpPr>
          <p:spPr>
            <a:xfrm>
              <a:off x="1320800" y="5029200"/>
              <a:ext cx="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headEnd type="none"/>
              <a:tailEnd type="none"/>
            </a:ln>
            <a:effectLst/>
          </p:spPr>
        </p:sp>
        <p:sp>
          <p:nvSpPr>
            <p:cNvPr id="24" name="Line4"/>
            <p:cNvSpPr>
              <a:extLst>
                <a:ext uri="smNativeData">
  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yDAAAoCMAALIMAADYJwAAAAAAACYAAAAIAAAA//////////8="/>
                </a:ext>
              </a:extLst>
            </p:cNvSpPr>
            <p:nvPr/>
          </p:nvSpPr>
          <p:spPr>
            <a:xfrm>
              <a:off x="2063750" y="5791200"/>
              <a:ext cx="0" cy="685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headEnd type="none"/>
              <a:tailEnd type="none"/>
            </a:ln>
            <a:effectLst/>
          </p:spPr>
        </p:sp>
        <p:sp>
          <p:nvSpPr>
            <p:cNvPr id="23" name="TextArtObject6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oVAAB7GwAAdB0AAJAdAAAAAAAAJgAAAAgAAAD//////////w=="/>
                </a:ext>
              </a:extLst>
            </p:cNvSpPr>
            <p:nvPr/>
          </p:nvSpPr>
          <p:spPr>
            <a:xfrm>
              <a:off x="3501390" y="4467225"/>
              <a:ext cx="1286510" cy="33845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accent1"/>
                  </a:solidFill>
                  <a:effectLst/>
                  <a:latin typeface="Comic Sans MS"/>
                </a:rPr>
                <a:t>(1 s.f.)</a:t>
              </a:r>
            </a:p>
          </p:txBody>
        </p:sp>
        <p:sp>
          <p:nvSpPr>
            <p:cNvPr id="22" name="TextArtObject5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oVAAD+HwAAdB0AABMiAAAAAAAAJgAAAAgAAAD//////////w=="/>
                </a:ext>
              </a:extLst>
            </p:cNvSpPr>
            <p:nvPr/>
          </p:nvSpPr>
          <p:spPr>
            <a:xfrm>
              <a:off x="3501390" y="5200650"/>
              <a:ext cx="1286510" cy="33845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accent1"/>
                  </a:solidFill>
                  <a:effectLst/>
                  <a:latin typeface="Comic Sans MS"/>
                </a:rPr>
                <a:t>(2 s.f.)</a:t>
              </a:r>
            </a:p>
          </p:txBody>
        </p:sp>
        <p:sp>
          <p:nvSpPr>
            <p:cNvPr id="21" name="TextArtObject4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oVAADZJAAAdB0AAO0mAAAAAAAAJgAAAAgAAAD//////////w=="/>
                </a:ext>
              </a:extLst>
            </p:cNvSpPr>
            <p:nvPr/>
          </p:nvSpPr>
          <p:spPr>
            <a:xfrm>
              <a:off x="3501390" y="5989955"/>
              <a:ext cx="1286510" cy="3378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accent1"/>
                  </a:solidFill>
                  <a:effectLst/>
                  <a:latin typeface="Comic Sans MS"/>
                </a:rPr>
                <a:t>(3 s.f.)</a:t>
              </a:r>
            </a:p>
          </p:txBody>
        </p:sp>
        <p:sp>
          <p:nvSpPr>
            <p:cNvPr id="20" name="TextArtObject2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AgCAAAwGwAAyhIAAAAeAAAAAAAAJgAAAAgAAAD//////////w=="/>
                </a:ext>
              </a:extLst>
            </p:cNvSpPr>
            <p:nvPr/>
          </p:nvSpPr>
          <p:spPr>
            <a:xfrm>
              <a:off x="330200" y="4419600"/>
              <a:ext cx="2724150" cy="4572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tx2"/>
                  </a:solidFill>
                  <a:effectLst/>
                  <a:latin typeface="Arial Black"/>
                </a:rPr>
                <a:t>50,000</a:t>
              </a:r>
            </a:p>
          </p:txBody>
        </p:sp>
        <p:sp>
          <p:nvSpPr>
            <p:cNvPr id="19" name="TextArtObject1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AgCAADgHwAAyhIAALAiAAAAAAAAJgAAAAgAAAD//////////w=="/>
                </a:ext>
              </a:extLst>
            </p:cNvSpPr>
            <p:nvPr/>
          </p:nvSpPr>
          <p:spPr>
            <a:xfrm>
              <a:off x="330200" y="5181600"/>
              <a:ext cx="2724150" cy="4572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tx2"/>
                  </a:solidFill>
                  <a:effectLst/>
                  <a:latin typeface="Arial Black"/>
                </a:rPr>
                <a:t>45,000</a:t>
              </a:r>
            </a:p>
          </p:txBody>
        </p:sp>
        <p:sp>
          <p:nvSpPr>
            <p:cNvPr id="18" name="TextArtObject3"/>
            <p:cNvSpPr>
              <a:extLst>
                <a:ext uri="smNativeData">
  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AgCAACQJAAAyhIAAGAnAAAAAAAAJgAAAAgAAAD//////////w=="/>
                </a:ext>
              </a:extLst>
            </p:cNvSpPr>
            <p:nvPr/>
          </p:nvSpPr>
          <p:spPr>
            <a:xfrm>
              <a:off x="330200" y="5943600"/>
              <a:ext cx="2724150" cy="4572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pAutoFit/>
            </a:bodyPr>
            <a:lstStyle/>
            <a:p>
              <a:pPr algn="ctr"/>
              <a:r>
                <a:rPr sz="36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chemeClr val="tx2"/>
                  </a:solidFill>
                  <a:effectLst/>
                  <a:latin typeface="Arial Black"/>
                </a:rPr>
                <a:t>45,400</a:t>
              </a:r>
            </a:p>
          </p:txBody>
        </p:sp>
      </p:grpSp>
      <p:sp>
        <p:nvSpPr>
          <p:cNvPr id="28" name="TextArtObject22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P4fAADgAQAAwDAAALAEAAAQAAAAJgAAAAgAAAD//////////w=="/>
              </a:ext>
            </a:extLst>
          </p:cNvSpPr>
          <p:nvPr/>
        </p:nvSpPr>
        <p:spPr>
          <a:xfrm>
            <a:off x="5200650" y="304800"/>
            <a:ext cx="27241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51.654</a:t>
            </a:r>
          </a:p>
        </p:txBody>
      </p:sp>
      <p:sp>
        <p:nvSpPr>
          <p:cNvPr id="29" name="Line12"/>
          <p:cNvSpPr>
            <a:extLst>
              <a:ext uri="smNativeData">
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KIwAAoAUAAAojAADJCQAAEAAAACYAAAAIAAAA//////////8="/>
              </a:ext>
            </a:extLst>
          </p:cNvSpPr>
          <p:nvPr/>
        </p:nvSpPr>
        <p:spPr>
          <a:xfrm>
            <a:off x="5695950" y="914400"/>
            <a:ext cx="0" cy="6762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30" name="Line13"/>
          <p:cNvSpPr>
            <a:extLst>
              <a:ext uri="smNativeData">
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JgAAyAoAABYmAACIDgAAEAAAACYAAAAIAAAA//////////8="/>
              </a:ext>
            </a:extLst>
          </p:cNvSpPr>
          <p:nvPr/>
        </p:nvSpPr>
        <p:spPr>
          <a:xfrm>
            <a:off x="6191250" y="1752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31" name="Line14"/>
          <p:cNvSpPr>
            <a:extLst>
              <a:ext uri="smNativeData">
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oKgAAAA8AAKgqAAA4EwAAEAAAACYAAAAIAAAA//////////8="/>
              </a:ext>
            </a:extLst>
          </p:cNvSpPr>
          <p:nvPr/>
        </p:nvSpPr>
        <p:spPr>
          <a:xfrm>
            <a:off x="6934200" y="2438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32" name="TextArtObject27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EzAADbBgAAajsAAPAIAAAQAAAAJgAAAAgAAAD//////////w=="/>
              </a:ext>
            </a:extLst>
          </p:cNvSpPr>
          <p:nvPr/>
        </p:nvSpPr>
        <p:spPr>
          <a:xfrm>
            <a:off x="8372475" y="1114425"/>
            <a:ext cx="1285875" cy="3384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accent1"/>
                </a:solidFill>
                <a:effectLst/>
                <a:latin typeface="Comic Sans MS"/>
              </a:rPr>
              <a:t>(1 s.f.)</a:t>
            </a:r>
          </a:p>
        </p:txBody>
      </p:sp>
      <p:sp>
        <p:nvSpPr>
          <p:cNvPr id="33" name="TextArtObject28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EzAABeCwAAajsAAHMNAAAQAAAAJgAAAAgAAAD//////////w=="/>
              </a:ext>
            </a:extLst>
          </p:cNvSpPr>
          <p:nvPr/>
        </p:nvSpPr>
        <p:spPr>
          <a:xfrm>
            <a:off x="8372475" y="1847850"/>
            <a:ext cx="1285875" cy="3384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accent1"/>
                </a:solidFill>
                <a:effectLst/>
                <a:latin typeface="Comic Sans MS"/>
              </a:rPr>
              <a:t>(2 s.f.)</a:t>
            </a:r>
          </a:p>
        </p:txBody>
      </p:sp>
      <p:sp>
        <p:nvSpPr>
          <p:cNvPr id="34" name="TextArtObject26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EzAAA5EAAAajsAAE0SAAAQAAAAJgAAAAgAAAD//////////w=="/>
              </a:ext>
            </a:extLst>
          </p:cNvSpPr>
          <p:nvPr/>
        </p:nvSpPr>
        <p:spPr>
          <a:xfrm>
            <a:off x="8372475" y="2637155"/>
            <a:ext cx="1285875" cy="3378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accent1"/>
                </a:solidFill>
                <a:effectLst/>
                <a:latin typeface="Comic Sans MS"/>
              </a:rPr>
              <a:t>(3 s.f.)</a:t>
            </a:r>
          </a:p>
        </p:txBody>
      </p:sp>
      <p:sp>
        <p:nvSpPr>
          <p:cNvPr id="35" name="TextArtObject24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P4fAACQBgAAFiYAAGAJAAAQAAAAJgAAAAgAAAD//////////w=="/>
              </a:ext>
            </a:extLst>
          </p:cNvSpPr>
          <p:nvPr/>
        </p:nvSpPr>
        <p:spPr>
          <a:xfrm>
            <a:off x="5200650" y="1066800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50</a:t>
            </a:r>
          </a:p>
        </p:txBody>
      </p:sp>
      <p:sp>
        <p:nvSpPr>
          <p:cNvPr id="36" name="TextArtObject25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P4fAABACwAAlCUAABAOAAAQAAAAJgAAAAgAAAD//////////w=="/>
              </a:ext>
            </a:extLst>
          </p:cNvSpPr>
          <p:nvPr/>
        </p:nvSpPr>
        <p:spPr>
          <a:xfrm>
            <a:off x="5200650" y="1828800"/>
            <a:ext cx="9080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52</a:t>
            </a:r>
          </a:p>
        </p:txBody>
      </p:sp>
      <p:sp>
        <p:nvSpPr>
          <p:cNvPr id="37" name="TextArtObject14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P4fAADwDwAAqCoAAMASAAAQAAAAJgAAAAgAAAD//////////w=="/>
              </a:ext>
            </a:extLst>
          </p:cNvSpPr>
          <p:nvPr/>
        </p:nvSpPr>
        <p:spPr>
          <a:xfrm>
            <a:off x="5200650" y="2590800"/>
            <a:ext cx="17335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51.7</a:t>
            </a:r>
          </a:p>
        </p:txBody>
      </p:sp>
      <p:sp>
        <p:nvSpPr>
          <p:cNvPr id="38" name="TextArtObject15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P4fAACAFgAAwDAAAFAZAAAQAAAAJgAAAAgAAAD//////////w=="/>
              </a:ext>
            </a:extLst>
          </p:cNvSpPr>
          <p:nvPr/>
        </p:nvSpPr>
        <p:spPr>
          <a:xfrm>
            <a:off x="5200650" y="3657600"/>
            <a:ext cx="27241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0.05475</a:t>
            </a:r>
          </a:p>
        </p:txBody>
      </p:sp>
      <p:sp>
        <p:nvSpPr>
          <p:cNvPr id="39" name="Line11"/>
          <p:cNvSpPr>
            <a:extLst>
              <a:ext uri="smNativeData">
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iKQAAQBoAACIpAABpHgAAEAAAACYAAAAIAAAA//////////8="/>
              </a:ext>
            </a:extLst>
          </p:cNvSpPr>
          <p:nvPr/>
        </p:nvSpPr>
        <p:spPr>
          <a:xfrm>
            <a:off x="6686550" y="4267200"/>
            <a:ext cx="0" cy="6762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40" name="Line9"/>
          <p:cNvSpPr>
            <a:extLst>
              <a:ext uri="smNativeData">
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uLAAAaB8AAC4sAAAoIwAAEAAAACYAAAAIAAAA//////////8="/>
              </a:ext>
            </a:extLst>
          </p:cNvSpPr>
          <p:nvPr/>
        </p:nvSpPr>
        <p:spPr>
          <a:xfrm>
            <a:off x="7181850" y="5105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41" name="Line10"/>
          <p:cNvSpPr>
            <a:extLst>
              <a:ext uri="smNativeData">
                <pr:smNativeData xmlns:pr="smNativeData" val="SMDATA_13_z//L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w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2LgAAGCQAADYuAABQKAAAEAAAACYAAAAIAAAA//////////8="/>
              </a:ext>
            </a:extLst>
          </p:cNvSpPr>
          <p:nvPr/>
        </p:nvSpPr>
        <p:spPr>
          <a:xfrm>
            <a:off x="751205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42" name="TextArtObject16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EzAAB7GwAAajsAAJAdAAAQAAAAJgAAAAgAAAD//////////w=="/>
              </a:ext>
            </a:extLst>
          </p:cNvSpPr>
          <p:nvPr/>
        </p:nvSpPr>
        <p:spPr>
          <a:xfrm>
            <a:off x="8372475" y="4467225"/>
            <a:ext cx="1285875" cy="3384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accent1"/>
                </a:solidFill>
                <a:effectLst/>
                <a:latin typeface="Comic Sans MS"/>
              </a:rPr>
              <a:t>(1 s.f.)</a:t>
            </a:r>
          </a:p>
        </p:txBody>
      </p:sp>
      <p:sp>
        <p:nvSpPr>
          <p:cNvPr id="43" name="TextArtObject20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EzAAD+HwAAajsAABMiAAAQAAAAJgAAAAgAAAD//////////w=="/>
              </a:ext>
            </a:extLst>
          </p:cNvSpPr>
          <p:nvPr/>
        </p:nvSpPr>
        <p:spPr>
          <a:xfrm>
            <a:off x="8372475" y="5200650"/>
            <a:ext cx="1285875" cy="3384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accent1"/>
                </a:solidFill>
                <a:effectLst/>
                <a:latin typeface="Comic Sans MS"/>
              </a:rPr>
              <a:t>(2 s.f.)</a:t>
            </a:r>
          </a:p>
        </p:txBody>
      </p:sp>
      <p:sp>
        <p:nvSpPr>
          <p:cNvPr id="44" name="TextArtObject21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DMmQX///8BAAAAAAAAAAAAAAAAAAAAAAAAAAAAAAAAAAAAAAAAAAAAAAAAf39/AICAgAPMzMwAwMD/AH9/fwAAAAAAAAAAAAAAAAAAAAAAAAAAACEAAAAYAAAAFAAAAIEzAADZJAAAajsAAO0mAAAQAAAAJgAAAAgAAAD//////////w=="/>
              </a:ext>
            </a:extLst>
          </p:cNvSpPr>
          <p:nvPr/>
        </p:nvSpPr>
        <p:spPr>
          <a:xfrm>
            <a:off x="8372475" y="5989955"/>
            <a:ext cx="1285875" cy="3378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accent1"/>
                </a:solidFill>
                <a:effectLst/>
                <a:latin typeface="Comic Sans MS"/>
              </a:rPr>
              <a:t>(3 s.f.)</a:t>
            </a:r>
          </a:p>
        </p:txBody>
      </p:sp>
      <p:sp>
        <p:nvSpPr>
          <p:cNvPr id="45" name="TextArtObject19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HwfAAAwGwAAoCgAAAAeAAAQAAAAJgAAAAgAAAD//////////w=="/>
              </a:ext>
            </a:extLst>
          </p:cNvSpPr>
          <p:nvPr/>
        </p:nvSpPr>
        <p:spPr>
          <a:xfrm>
            <a:off x="5118100" y="4419600"/>
            <a:ext cx="14859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0.05</a:t>
            </a:r>
          </a:p>
        </p:txBody>
      </p:sp>
      <p:sp>
        <p:nvSpPr>
          <p:cNvPr id="46" name="TextArtObject17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P4fAADgHwAArCsAALAiAAAQAAAAJgAAAAgAAAD//////////w=="/>
              </a:ext>
            </a:extLst>
          </p:cNvSpPr>
          <p:nvPr/>
        </p:nvSpPr>
        <p:spPr>
          <a:xfrm>
            <a:off x="5200650" y="5181600"/>
            <a:ext cx="18986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0.055</a:t>
            </a:r>
          </a:p>
        </p:txBody>
      </p:sp>
      <p:sp>
        <p:nvSpPr>
          <p:cNvPr id="47" name="TextArtObject18"/>
          <p:cNvSpPr>
            <a:extLst>
              <a:ext uri="smNativeData">
                <pr:smNativeData xmlns:pr="smNativeData" val="SMDATA_14_z//LXBMAAAAlAAAAEAAAAA0AAAAAkAAAAEgAAACQAAAASAAAAAAAAAAAAAAAAAAAAAEAAABQAAAAAAAAAAAAAAAAAAAAAADgPwAAAAAAAOA/AAAAAAAA4D8AAAAAAADgPwAAAAAAAOA/AAAAAAAA4D8AAAAAAADgPwAAAAAAAOA/AAAAAAAA4D8CAAAAjAAAAAEAAAAAAAAAAAAAC/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QByAGkAYQBsACAAQgBsAGEAYwBr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T///8BAAAAAAAAAAAAAAAAAAAAAAAAAAAAAAAAAAAAAAAAAAAAAAAAf39/AICAgAPMzMwAwMD/AH9/fwAAAAAAAAAAAAAAAAAAAAAAAAAAACEAAAAYAAAAFAAAAP4fAACQJAAAtC0AAGAnAAAQAAAAJgAAAAgAAAD//////////w=="/>
              </a:ext>
            </a:extLst>
          </p:cNvSpPr>
          <p:nvPr/>
        </p:nvSpPr>
        <p:spPr>
          <a:xfrm>
            <a:off x="5200650" y="5943600"/>
            <a:ext cx="22288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2"/>
                </a:solidFill>
                <a:effectLst/>
                <a:latin typeface="Arial Black"/>
              </a:rPr>
              <a:t>0.0548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Graeme Fee</dc:creator>
  <cp:keywords/>
  <dc:description/>
  <cp:lastModifiedBy>apc</cp:lastModifiedBy>
  <cp:revision>0</cp:revision>
  <dcterms:created xsi:type="dcterms:W3CDTF">2019-05-03T07:45:51Z</dcterms:created>
  <dcterms:modified xsi:type="dcterms:W3CDTF">2019-05-03T07:46:07Z</dcterms:modified>
</cp:coreProperties>
</file>